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5" r:id="rId2"/>
    <p:sldId id="256" r:id="rId3"/>
    <p:sldId id="278" r:id="rId4"/>
    <p:sldId id="272" r:id="rId5"/>
    <p:sldId id="270" r:id="rId6"/>
    <p:sldId id="285" r:id="rId7"/>
    <p:sldId id="284" r:id="rId8"/>
    <p:sldId id="274" r:id="rId9"/>
    <p:sldId id="273" r:id="rId10"/>
    <p:sldId id="275" r:id="rId11"/>
    <p:sldId id="290" r:id="rId12"/>
    <p:sldId id="266" r:id="rId13"/>
    <p:sldId id="271" r:id="rId14"/>
    <p:sldId id="277" r:id="rId15"/>
    <p:sldId id="280" r:id="rId16"/>
    <p:sldId id="301" r:id="rId17"/>
    <p:sldId id="281" r:id="rId18"/>
    <p:sldId id="289" r:id="rId19"/>
    <p:sldId id="300" r:id="rId20"/>
    <p:sldId id="296" r:id="rId21"/>
    <p:sldId id="297" r:id="rId22"/>
    <p:sldId id="299" r:id="rId23"/>
    <p:sldId id="298" r:id="rId24"/>
    <p:sldId id="287" r:id="rId25"/>
    <p:sldId id="286" r:id="rId26"/>
    <p:sldId id="292" r:id="rId27"/>
    <p:sldId id="263" r:id="rId28"/>
    <p:sldId id="288" r:id="rId29"/>
    <p:sldId id="258" r:id="rId30"/>
    <p:sldId id="261" r:id="rId31"/>
    <p:sldId id="291" r:id="rId32"/>
    <p:sldId id="293" r:id="rId33"/>
    <p:sldId id="294" r:id="rId34"/>
    <p:sldId id="295" r:id="rId35"/>
    <p:sldId id="259" r:id="rId36"/>
    <p:sldId id="264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Anderson" initials="JA" lastIdx="1" clrIdx="0">
    <p:extLst>
      <p:ext uri="{19B8F6BF-5375-455C-9EA6-DF929625EA0E}">
        <p15:presenceInfo xmlns:p15="http://schemas.microsoft.com/office/powerpoint/2012/main" userId="S-1-5-21-4176306698-1999180647-1110535039-41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4F7"/>
    <a:srgbClr val="0066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2604" autoAdjust="0"/>
  </p:normalViewPr>
  <p:slideViewPr>
    <p:cSldViewPr snapToGrid="0">
      <p:cViewPr>
        <p:scale>
          <a:sx n="84" d="100"/>
          <a:sy n="84" d="100"/>
        </p:scale>
        <p:origin x="151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3:35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1 400 24575,'-1'17'0,"3"41"0,-1-54 0,-1 1 0,1-1 0,0 1 0,1-1 0,-1 0 0,1 0 0,0 1 0,0-1 0,0 0 0,4 5 0,-2-6 0,0 0 0,0 0 0,0 0 0,1-1 0,0 0 0,-1 1 0,1-2 0,0 1 0,0 0 0,9 1 0,10 4 0,228 98 0,-30-10 0,-184-82 0,2-1 0,0-3 0,75 9 0,125-4 0,-202-13 0,69-1 0,161-20 0,103-38 0,-122 17 0,49-9 0,46-6 0,-72 35 0,-159 16 0,-52 1 0,0 3 0,0 3 0,-1 2 0,1 3 0,65 16 0,-53-5 0,2-3 0,115 9 0,-80-17 0,176 5 0,54-21 0,70 0 0,370 0 0,-167 6 0,-323 5 0,-136 9 0,-28-1 0,-46-6 0,-25 0 0,0-2 0,0-3 0,89-13 0,40-34 0,-108 26 0,-45 16 0,0 1 0,1 2 0,-1 1 0,63 4 0,12-1 0,102-14 0,43-1 0,-36-2 0,-136 8 0,152 3 0,-179 9 0,-1 3 0,1 3 0,-1 1 0,74 27 0,5 8 0,3-6 0,1-6 0,185 23 0,-267-53 0,-1-2 0,79-8 0,100-24 0,62-32 0,-191 37 0,1 4 0,123-9 0,-145 26 0,0 4 0,0 3 0,-1 3 0,117 25 0,-106-11 0,0-3 0,1-5 0,164 1 0,-36-22 0,191 0 0,550 68 0,-864-46 0,-1 4 0,-1 4 0,-1 4 0,149 62 0,-196-66 0,3 1 0,74 22 0,-105-39 0,1-1 0,0 0 0,1-2 0,-1 0 0,1-1 0,-1-1 0,33-4 0,64-19 0,161-53 0,-155 39 0,127-21 0,499-14 0,-571 60 0,-90 5 0,0-4 0,-1-4 0,138-43 0,366-167 0,-552 209 0,25-9 0,87-25 0,-123 44 0,1 0 0,-1 2 0,1 1 0,-1 1 0,1 2 0,30 2 0,172 13 0,-182-16 0,1-2 0,83-16 0,242-71 0,36-8 0,-371 91 0,0 2 0,0 1 0,1 2 0,0 2 0,-1 2 0,61 10 0,176 52 0,-55-9 0,492 57 0,-307-80 0,-330-31 0,0-4 0,-1-4 0,102-21 0,-128 15 0,-1-3 0,51-24 0,33-11 0,-70 34 0,126-17 0,-111 23 0,109-17 0,196-3 0,182-24 0,-271 18 0,-225 34 0,1 3 0,98 11 0,47 1 0,6-13 0,-223 1 0,3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02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0 415 24575,'45'2'0,"0"3"0,69 15 0,-62-10 0,69 6 0,277-16 0,-21-27 0,77 0 0,-61 12 0,-169 4 0,-173 11 0,-1 2 0,0 2 0,55 12 0,145 44 0,-240-58 0,102 23 0,0-6 0,156 7 0,-14 10 0,-6 21 0,-189-43 0,86 14 0,195 13 0,12 0 0,-64 0 0,78 14 0,-22-4 0,-264-46 0,0-3 0,107-11 0,264-61 0,-159 21 0,13 22 0,2 22 0,-100 2 0,943-86 0,-980 66 0,427-40 0,15 70 0,-347 2 0,-144-5 0,244-5 0,-239-11 0,303-14 0,-216 12 0,36 2 0,253 46 0,-221-14 0,2-24 0,-132 0 0,254-31 0,-5-36 0,-283 49 0,-1 1 0,1 5 0,0 5 0,155 5 0,588 49 0,-425-34 0,-162-5 0,369-34 0,-227 2 0,121 33 0,-417-1 0,-33-2 0,173 2 0,-197-6 0,-1-3 0,76-16 0,268-100 0,-243 68 0,275-67 0,-357 104 0,0 4 0,1 3 0,128 3 0,201 39 0,-38-1 0,-125-18 0,224 8 0,-47-36 0,84 3 0,-395 17 0,0-6 0,164-20 0,109-11 0,3 29 0,-92 2 0,-203-2 0,0-4 0,113-21 0,-162 13 0,-37 10 0,0 1 0,1 0 0,-1 1 0,1 0 0,0 1 0,11-1 0,13-2 0,14 8 0,-62 0-1365,8-3-5461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1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24575,'53'13'0,"63"6"0,31 7 0,-122-20 0,251 54 0,-221-51 0,1-3 0,0-2 0,62-4 0,171-22 0,-104 7 0,98-14 0,51-4 0,-257 30 0,0 3 0,104 13 0,-181-13 0,249 30 0,-176-25 0,105-6 0,-117-4 0,112-3 0,-138 8 0,0 2 0,69 13 0,318 116 0,-52-11 0,-280-101 0,1-3 0,131 6 0,184-23 0,61-40 0,24-1 0,-296 34 0,981-35 0,-798 53 0,0 23 0,8 2 0,730-6 0,-560-46 0,-192 11 0,55-4 0,229-55 0,-6-46 0,-459 71 0,300-25 0,-83 39 0,304-28 0,-539 39 0,0 7 0,1 8 0,255 31 0,195 3 0,-416-30 0,375-1 0,-99 0 0,-26 1 0,-114-21 0,127-2 0,54 32 0,165-4 0,-132-47 0,-56 3 0,-359 28 0,66-5 0,213 16 0,-20 41 0,-46-14 0,4-23 0,-166-5 0,299 32 0,-336-21 0,155-5 0,-1-21 0,-204 4 0,185-41 0,110-24 0,-260 51 0,-59 11 0,149-1 0,-217 11-1365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1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24575,'53'13'0,"63"6"0,31 7 0,-122-20 0,251 54 0,-221-51 0,1-3 0,0-2 0,62-4 0,171-22 0,-104 7 0,98-14 0,51-4 0,-257 30 0,0 3 0,104 13 0,-181-13 0,249 30 0,-176-25 0,105-6 0,-117-4 0,112-3 0,-138 8 0,0 2 0,69 13 0,318 116 0,-52-11 0,-280-101 0,1-3 0,131 6 0,184-23 0,61-40 0,24-1 0,-296 34 0,981-35 0,-798 53 0,0 23 0,8 2 0,730-6 0,-560-46 0,-192 11 0,55-4 0,229-55 0,-6-46 0,-459 71 0,300-25 0,-83 39 0,304-28 0,-539 39 0,0 7 0,1 8 0,255 31 0,195 3 0,-416-30 0,375-1 0,-99 0 0,-26 1 0,-114-21 0,127-2 0,54 32 0,165-4 0,-132-47 0,-56 3 0,-359 28 0,66-5 0,213 16 0,-20 41 0,-46-14 0,4-23 0,-166-5 0,299 32 0,-336-21 0,155-5 0,-1-21 0,-204 4 0,185-41 0,110-24 0,-260 51 0,-59 11 0,149-1 0,-217 11-1365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45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9727 1 24575,'-1'4'0,"1"0"0,-1 0 0,0-1 0,0 1 0,0 0 0,-1 0 0,1-1 0,-1 1 0,0-1 0,0 1 0,0-1 0,-3 4 0,-36 38 0,27-31 0,-15 14 0,-2-2 0,-58 38 0,0 0 0,-349 284 0,427-339 0,-1 1 0,0 0 0,-1-1 0,-1 0 0,1-1 0,-28 12 0,28 1 0,0-10 0,-2 1 0,1-2 0,-26 15 0,23-16 0,1 1 0,0 1 0,-16 15 0,-17 17 0,-2-3 0,-83 51 0,-73 65 0,159-117 0,10-9 0,-8 6 0,0 3 0,-62 69 0,104-104 0,2-2 0,0 1 0,0-1 0,0 1 0,0-1 0,0 1 0,1 0 0,-3 5 0,2-4 0,0-1 0,0 0 0,0 0 0,-1 1 0,1-2 0,-1 1 0,-5 4 0,-4 6 0,-4 8 0,2 1 0,-13 25 0,-5 7 0,-186 244 0,195-272 0,-1 0 0,-1-2 0,-35 26 0,-92 53 0,147-99 0,-1 0 0,1 0 0,0 1 0,1-1 0,-1 1 0,1 0 0,0 0 0,-5 8 0,-25 52 0,2-5 0,16-34 0,-1 0 0,1 0 0,-21 49 0,-69 151 0,98-211 0,-6 14 0,-18 47 0,27-61 0,1-1 0,1 1 0,0 0 0,1 0 0,0 24 0,2 90 0,5 167 0,-1-265 0,12 48 0,-8-48 0,4 43 0,9 36 0,-20-96 0,0 1 0,1 0 0,1 0 0,0-1 0,0 0 0,2 1 0,9 21 0,1-2 0,19 67 0,7 15 0,29 62 0,-10-25 0,-47-123 0,2 0 0,1-1 0,33 45 0,107 119 0,-139-168 0,-1 0 0,-1 0 0,-2 1 0,0 1 0,-2 0 0,9 36 0,-14-41 0,-2-1 0,0 1 0,0 33 0,-5 69 0,0-47 0,0-21 0,-2 0 0,-15 80 0,-19 96 0,9-57 0,7-53 0,-21 90 0,20-148 0,-3-1 0,-46 85 0,45-96 0,-62 128 0,76-159 0,-2 0 0,-20 24 0,-15 23 0,5-1 0,-28 51 0,-17 39 0,45-82 0,32-56 0,1 2 0,0 0 0,2 0 0,0 1 0,2 0 0,1 0 0,0 1 0,1-1 0,2 1 0,-1 36 0,4-11 0,6 236 0,-1-228 0,2 0 0,2 0 0,18 55 0,-14-64 0,-3 1 0,6 61 0,-3 100 0,-11-166 0,-16 402 0,2-266 0,6 72 0,1-200 0,-3 0 0,-1-1 0,-28 86 0,4-17 0,22-79 0,-2 0 0,-2-2 0,-34 67 0,26-68 0,-2-1 0,-2-1 0,-33 34 0,14-20 0,-60 74 0,54-51 0,-3-2 0,-3-3 0,-3-2 0,-83 68 0,63-72 0,-169 98 0,92-54 0,110-71 0,-259 154 0,225-143 0,18-11 0,-90 64 0,-1 0 0,114-75 0,2 1 0,0 2 0,-57 51 0,-64 96 0,113-119 0,23-25 0,1 1 0,1 0 0,-34 67 0,37-51 0,2 1 0,-21 94 0,-8 20 0,2-52 0,-89 155 0,81-166 0,38-73 0,4-9 0,2 0 0,-1 1 0,2 0 0,0 0 0,1 1 0,1 0 0,-4 29 0,5-25 0,0 0 0,-2 0 0,0 0 0,-1 0 0,-13 26 0,11-29 0,-46 115 0,27-57 0,-69 131 0,83-184 0,-1-2 0,-27 32 0,-2 3 0,-5 8 0,-2-3 0,-3-2 0,-2-2 0,-100 79 0,106-101 0,-2-1 0,-83 41 0,111-61 0,1 1 0,1 1 0,1 1 0,0 0 0,-18 23 0,0-2 0,-75 76 0,-60 56 0,153-150 0,0 0 0,1 1 0,1 1 0,1 0 0,1 2 0,1 0 0,2 1 0,0 0 0,2 1 0,-18 56 0,-48 188 0,-92 267 0,146-476 0,-3-2 0,-2 0 0,-58 86 0,-122 198 0,158-254 0,31-59 0,-1 0 0,-2-1 0,-1-1 0,-50 47 0,39-47 0,-53 33 0,-26 22 0,70-40 0,1 1 0,-50 71 0,6-8 0,43-54 0,22-26 0,-1 0 0,-1-2 0,-1-1 0,-45 34 0,-204 140 0,250-183 0,0 1 0,1 1 0,1 1 0,-30 34 0,-36 62 0,24-29 0,55-71-252,8-12-861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1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24575,'53'13'0,"63"6"0,31 7 0,-122-20 0,251 54 0,-221-51 0,1-3 0,0-2 0,62-4 0,171-22 0,-104 7 0,98-14 0,51-4 0,-257 30 0,0 3 0,104 13 0,-181-13 0,249 30 0,-176-25 0,105-6 0,-117-4 0,112-3 0,-138 8 0,0 2 0,69 13 0,318 116 0,-52-11 0,-280-101 0,1-3 0,131 6 0,184-23 0,61-40 0,24-1 0,-296 34 0,981-35 0,-798 53 0,0 23 0,8 2 0,730-6 0,-560-46 0,-192 11 0,55-4 0,229-55 0,-6-46 0,-459 71 0,300-25 0,-83 39 0,304-28 0,-539 39 0,0 7 0,1 8 0,255 31 0,195 3 0,-416-30 0,375-1 0,-99 0 0,-26 1 0,-114-21 0,127-2 0,54 32 0,165-4 0,-132-47 0,-56 3 0,-359 28 0,66-5 0,213 16 0,-20 41 0,-46-14 0,4-23 0,-166-5 0,299 32 0,-336-21 0,155-5 0,-1-21 0,-204 4 0,185-41 0,110-24 0,-260 51 0,-59 11 0,149-1 0,-217 11-1365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45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9727 1 24575,'-1'4'0,"1"0"0,-1 0 0,0-1 0,0 1 0,0 0 0,-1 0 0,1-1 0,-1 1 0,0-1 0,0 1 0,0-1 0,-3 4 0,-36 38 0,27-31 0,-15 14 0,-2-2 0,-58 38 0,0 0 0,-349 284 0,427-339 0,-1 1 0,0 0 0,-1-1 0,-1 0 0,1-1 0,-28 12 0,28 1 0,0-10 0,-2 1 0,1-2 0,-26 15 0,23-16 0,1 1 0,0 1 0,-16 15 0,-17 17 0,-2-3 0,-83 51 0,-73 65 0,159-117 0,10-9 0,-8 6 0,0 3 0,-62 69 0,104-104 0,2-2 0,0 1 0,0-1 0,0 1 0,0-1 0,0 1 0,1 0 0,-3 5 0,2-4 0,0-1 0,0 0 0,0 0 0,-1 1 0,1-2 0,-1 1 0,-5 4 0,-4 6 0,-4 8 0,2 1 0,-13 25 0,-5 7 0,-186 244 0,195-272 0,-1 0 0,-1-2 0,-35 26 0,-92 53 0,147-99 0,-1 0 0,1 0 0,0 1 0,1-1 0,-1 1 0,1 0 0,0 0 0,-5 8 0,-25 52 0,2-5 0,16-34 0,-1 0 0,1 0 0,-21 49 0,-69 151 0,98-211 0,-6 14 0,-18 47 0,27-61 0,1-1 0,1 1 0,0 0 0,1 0 0,0 24 0,2 90 0,5 167 0,-1-265 0,12 48 0,-8-48 0,4 43 0,9 36 0,-20-96 0,0 1 0,1 0 0,1 0 0,0-1 0,0 0 0,2 1 0,9 21 0,1-2 0,19 67 0,7 15 0,29 62 0,-10-25 0,-47-123 0,2 0 0,1-1 0,33 45 0,107 119 0,-139-168 0,-1 0 0,-1 0 0,-2 1 0,0 1 0,-2 0 0,9 36 0,-14-41 0,-2-1 0,0 1 0,0 33 0,-5 69 0,0-47 0,0-21 0,-2 0 0,-15 80 0,-19 96 0,9-57 0,7-53 0,-21 90 0,20-148 0,-3-1 0,-46 85 0,45-96 0,-62 128 0,76-159 0,-2 0 0,-20 24 0,-15 23 0,5-1 0,-28 51 0,-17 39 0,45-82 0,32-56 0,1 2 0,0 0 0,2 0 0,0 1 0,2 0 0,1 0 0,0 1 0,1-1 0,2 1 0,-1 36 0,4-11 0,6 236 0,-1-228 0,2 0 0,2 0 0,18 55 0,-14-64 0,-3 1 0,6 61 0,-3 100 0,-11-166 0,-16 402 0,2-266 0,6 72 0,1-200 0,-3 0 0,-1-1 0,-28 86 0,4-17 0,22-79 0,-2 0 0,-2-2 0,-34 67 0,26-68 0,-2-1 0,-2-1 0,-33 34 0,14-20 0,-60 74 0,54-51 0,-3-2 0,-3-3 0,-3-2 0,-83 68 0,63-72 0,-169 98 0,92-54 0,110-71 0,-259 154 0,225-143 0,18-11 0,-90 64 0,-1 0 0,114-75 0,2 1 0,0 2 0,-57 51 0,-64 96 0,113-119 0,23-25 0,1 1 0,1 0 0,-34 67 0,37-51 0,2 1 0,-21 94 0,-8 20 0,2-52 0,-89 155 0,81-166 0,38-73 0,4-9 0,2 0 0,-1 1 0,2 0 0,0 0 0,1 1 0,1 0 0,-4 29 0,5-25 0,0 0 0,-2 0 0,0 0 0,-1 0 0,-13 26 0,11-29 0,-46 115 0,27-57 0,-69 131 0,83-184 0,-1-2 0,-27 32 0,-2 3 0,-5 8 0,-2-3 0,-3-2 0,-2-2 0,-100 79 0,106-101 0,-2-1 0,-83 41 0,111-61 0,1 1 0,1 1 0,1 1 0,0 0 0,-18 23 0,0-2 0,-75 76 0,-60 56 0,153-150 0,0 0 0,1 1 0,1 1 0,1 0 0,1 2 0,1 0 0,2 1 0,0 0 0,2 1 0,-18 56 0,-48 188 0,-92 267 0,146-476 0,-3-2 0,-2 0 0,-58 86 0,-122 198 0,158-254 0,31-59 0,-1 0 0,-2-1 0,-1-1 0,-50 47 0,39-47 0,-53 33 0,-26 22 0,70-40 0,1 1 0,-50 71 0,6-8 0,43-54 0,22-26 0,-1 0 0,-1-2 0,-1-1 0,-45 34 0,-204 140 0,250-183 0,0 1 0,1 1 0,1 1 0,-30 34 0,-36 62 0,24-29 0,55-71-252,8-12-861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1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24575,'53'13'0,"63"6"0,31 7 0,-122-20 0,251 54 0,-221-51 0,1-3 0,0-2 0,62-4 0,171-22 0,-104 7 0,98-14 0,51-4 0,-257 30 0,0 3 0,104 13 0,-181-13 0,249 30 0,-176-25 0,105-6 0,-117-4 0,112-3 0,-138 8 0,0 2 0,69 13 0,318 116 0,-52-11 0,-280-101 0,1-3 0,131 6 0,184-23 0,61-40 0,24-1 0,-296 34 0,981-35 0,-798 53 0,0 23 0,8 2 0,730-6 0,-560-46 0,-192 11 0,55-4 0,229-55 0,-6-46 0,-459 71 0,300-25 0,-83 39 0,304-28 0,-539 39 0,0 7 0,1 8 0,255 31 0,195 3 0,-416-30 0,375-1 0,-99 0 0,-26 1 0,-114-21 0,127-2 0,54 32 0,165-4 0,-132-47 0,-56 3 0,-359 28 0,66-5 0,213 16 0,-20 41 0,-46-14 0,4-23 0,-166-5 0,299 32 0,-336-21 0,155-5 0,-1-21 0,-204 4 0,185-41 0,110-24 0,-260 51 0,-59 11 0,149-1 0,-217 11-1365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1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24575,'53'13'0,"63"6"0,31 7 0,-122-20 0,251 54 0,-221-51 0,1-3 0,0-2 0,62-4 0,171-22 0,-104 7 0,98-14 0,51-4 0,-257 30 0,0 3 0,104 13 0,-181-13 0,249 30 0,-176-25 0,105-6 0,-117-4 0,112-3 0,-138 8 0,0 2 0,69 13 0,318 116 0,-52-11 0,-280-101 0,1-3 0,131 6 0,184-23 0,61-40 0,24-1 0,-296 34 0,981-35 0,-798 53 0,0 23 0,8 2 0,730-6 0,-560-46 0,-192 11 0,55-4 0,229-55 0,-6-46 0,-459 71 0,300-25 0,-83 39 0,304-28 0,-539 39 0,0 7 0,1 8 0,255 31 0,195 3 0,-416-30 0,375-1 0,-99 0 0,-26 1 0,-114-21 0,127-2 0,54 32 0,165-4 0,-132-47 0,-56 3 0,-359 28 0,66-5 0,213 16 0,-20 41 0,-46-14 0,4-23 0,-166-5 0,299 32 0,-336-21 0,155-5 0,-1-21 0,-204 4 0,185-41 0,110-24 0,-260 51 0,-59 11 0,149-1 0,-217 11-1365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45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9727 1 24575,'-1'4'0,"1"0"0,-1 0 0,0-1 0,0 1 0,0 0 0,-1 0 0,1-1 0,-1 1 0,0-1 0,0 1 0,0-1 0,-3 4 0,-36 38 0,27-31 0,-15 14 0,-2-2 0,-58 38 0,0 0 0,-349 284 0,427-339 0,-1 1 0,0 0 0,-1-1 0,-1 0 0,1-1 0,-28 12 0,28 1 0,0-10 0,-2 1 0,1-2 0,-26 15 0,23-16 0,1 1 0,0 1 0,-16 15 0,-17 17 0,-2-3 0,-83 51 0,-73 65 0,159-117 0,10-9 0,-8 6 0,0 3 0,-62 69 0,104-104 0,2-2 0,0 1 0,0-1 0,0 1 0,0-1 0,0 1 0,1 0 0,-3 5 0,2-4 0,0-1 0,0 0 0,0 0 0,-1 1 0,1-2 0,-1 1 0,-5 4 0,-4 6 0,-4 8 0,2 1 0,-13 25 0,-5 7 0,-186 244 0,195-272 0,-1 0 0,-1-2 0,-35 26 0,-92 53 0,147-99 0,-1 0 0,1 0 0,0 1 0,1-1 0,-1 1 0,1 0 0,0 0 0,-5 8 0,-25 52 0,2-5 0,16-34 0,-1 0 0,1 0 0,-21 49 0,-69 151 0,98-211 0,-6 14 0,-18 47 0,27-61 0,1-1 0,1 1 0,0 0 0,1 0 0,0 24 0,2 90 0,5 167 0,-1-265 0,12 48 0,-8-48 0,4 43 0,9 36 0,-20-96 0,0 1 0,1 0 0,1 0 0,0-1 0,0 0 0,2 1 0,9 21 0,1-2 0,19 67 0,7 15 0,29 62 0,-10-25 0,-47-123 0,2 0 0,1-1 0,33 45 0,107 119 0,-139-168 0,-1 0 0,-1 0 0,-2 1 0,0 1 0,-2 0 0,9 36 0,-14-41 0,-2-1 0,0 1 0,0 33 0,-5 69 0,0-47 0,0-21 0,-2 0 0,-15 80 0,-19 96 0,9-57 0,7-53 0,-21 90 0,20-148 0,-3-1 0,-46 85 0,45-96 0,-62 128 0,76-159 0,-2 0 0,-20 24 0,-15 23 0,5-1 0,-28 51 0,-17 39 0,45-82 0,32-56 0,1 2 0,0 0 0,2 0 0,0 1 0,2 0 0,1 0 0,0 1 0,1-1 0,2 1 0,-1 36 0,4-11 0,6 236 0,-1-228 0,2 0 0,2 0 0,18 55 0,-14-64 0,-3 1 0,6 61 0,-3 100 0,-11-166 0,-16 402 0,2-266 0,6 72 0,1-200 0,-3 0 0,-1-1 0,-28 86 0,4-17 0,22-79 0,-2 0 0,-2-2 0,-34 67 0,26-68 0,-2-1 0,-2-1 0,-33 34 0,14-20 0,-60 74 0,54-51 0,-3-2 0,-3-3 0,-3-2 0,-83 68 0,63-72 0,-169 98 0,92-54 0,110-71 0,-259 154 0,225-143 0,18-11 0,-90 64 0,-1 0 0,114-75 0,2 1 0,0 2 0,-57 51 0,-64 96 0,113-119 0,23-25 0,1 1 0,1 0 0,-34 67 0,37-51 0,2 1 0,-21 94 0,-8 20 0,2-52 0,-89 155 0,81-166 0,38-73 0,4-9 0,2 0 0,-1 1 0,2 0 0,0 0 0,1 1 0,1 0 0,-4 29 0,5-25 0,0 0 0,-2 0 0,0 0 0,-1 0 0,-13 26 0,11-29 0,-46 115 0,27-57 0,-69 131 0,83-184 0,-1-2 0,-27 32 0,-2 3 0,-5 8 0,-2-3 0,-3-2 0,-2-2 0,-100 79 0,106-101 0,-2-1 0,-83 41 0,111-61 0,1 1 0,1 1 0,1 1 0,0 0 0,-18 23 0,0-2 0,-75 76 0,-60 56 0,153-150 0,0 0 0,1 1 0,1 1 0,1 0 0,1 2 0,1 0 0,2 1 0,0 0 0,2 1 0,-18 56 0,-48 188 0,-92 267 0,146-476 0,-3-2 0,-2 0 0,-58 86 0,-122 198 0,158-254 0,31-59 0,-1 0 0,-2-1 0,-1-1 0,-50 47 0,39-47 0,-53 33 0,-26 22 0,70-40 0,1 1 0,-50 71 0,6-8 0,43-54 0,22-26 0,-1 0 0,-1-2 0,-1-1 0,-45 34 0,-204 140 0,250-183 0,0 1 0,1 1 0,1 1 0,-30 34 0,-36 62 0,24-29 0,55-71-252,8-12-861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1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24575,'53'13'0,"63"6"0,31 7 0,-122-20 0,251 54 0,-221-51 0,1-3 0,0-2 0,62-4 0,171-22 0,-104 7 0,98-14 0,51-4 0,-257 30 0,0 3 0,104 13 0,-181-13 0,249 30 0,-176-25 0,105-6 0,-117-4 0,112-3 0,-138 8 0,0 2 0,69 13 0,318 116 0,-52-11 0,-280-101 0,1-3 0,131 6 0,184-23 0,61-40 0,24-1 0,-296 34 0,981-35 0,-798 53 0,0 23 0,8 2 0,730-6 0,-560-46 0,-192 11 0,55-4 0,229-55 0,-6-46 0,-459 71 0,300-25 0,-83 39 0,304-28 0,-539 39 0,0 7 0,1 8 0,255 31 0,195 3 0,-416-30 0,375-1 0,-99 0 0,-26 1 0,-114-21 0,127-2 0,54 32 0,165-4 0,-132-47 0,-56 3 0,-359 28 0,66-5 0,213 16 0,-20 41 0,-46-14 0,4-23 0,-166-5 0,299 32 0,-336-21 0,155-5 0,-1-21 0,-204 4 0,185-41 0,110-24 0,-260 51 0,-59 11 0,149-1 0,-217 11-1365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45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9727 1 24575,'-1'4'0,"1"0"0,-1 0 0,0-1 0,0 1 0,0 0 0,-1 0 0,1-1 0,-1 1 0,0-1 0,0 1 0,0-1 0,-3 4 0,-36 38 0,27-31 0,-15 14 0,-2-2 0,-58 38 0,0 0 0,-349 284 0,427-339 0,-1 1 0,0 0 0,-1-1 0,-1 0 0,1-1 0,-28 12 0,28 1 0,0-10 0,-2 1 0,1-2 0,-26 15 0,23-16 0,1 1 0,0 1 0,-16 15 0,-17 17 0,-2-3 0,-83 51 0,-73 65 0,159-117 0,10-9 0,-8 6 0,0 3 0,-62 69 0,104-104 0,2-2 0,0 1 0,0-1 0,0 1 0,0-1 0,0 1 0,1 0 0,-3 5 0,2-4 0,0-1 0,0 0 0,0 0 0,-1 1 0,1-2 0,-1 1 0,-5 4 0,-4 6 0,-4 8 0,2 1 0,-13 25 0,-5 7 0,-186 244 0,195-272 0,-1 0 0,-1-2 0,-35 26 0,-92 53 0,147-99 0,-1 0 0,1 0 0,0 1 0,1-1 0,-1 1 0,1 0 0,0 0 0,-5 8 0,-25 52 0,2-5 0,16-34 0,-1 0 0,1 0 0,-21 49 0,-69 151 0,98-211 0,-6 14 0,-18 47 0,27-61 0,1-1 0,1 1 0,0 0 0,1 0 0,0 24 0,2 90 0,5 167 0,-1-265 0,12 48 0,-8-48 0,4 43 0,9 36 0,-20-96 0,0 1 0,1 0 0,1 0 0,0-1 0,0 0 0,2 1 0,9 21 0,1-2 0,19 67 0,7 15 0,29 62 0,-10-25 0,-47-123 0,2 0 0,1-1 0,33 45 0,107 119 0,-139-168 0,-1 0 0,-1 0 0,-2 1 0,0 1 0,-2 0 0,9 36 0,-14-41 0,-2-1 0,0 1 0,0 33 0,-5 69 0,0-47 0,0-21 0,-2 0 0,-15 80 0,-19 96 0,9-57 0,7-53 0,-21 90 0,20-148 0,-3-1 0,-46 85 0,45-96 0,-62 128 0,76-159 0,-2 0 0,-20 24 0,-15 23 0,5-1 0,-28 51 0,-17 39 0,45-82 0,32-56 0,1 2 0,0 0 0,2 0 0,0 1 0,2 0 0,1 0 0,0 1 0,1-1 0,2 1 0,-1 36 0,4-11 0,6 236 0,-1-228 0,2 0 0,2 0 0,18 55 0,-14-64 0,-3 1 0,6 61 0,-3 100 0,-11-166 0,-16 402 0,2-266 0,6 72 0,1-200 0,-3 0 0,-1-1 0,-28 86 0,4-17 0,22-79 0,-2 0 0,-2-2 0,-34 67 0,26-68 0,-2-1 0,-2-1 0,-33 34 0,14-20 0,-60 74 0,54-51 0,-3-2 0,-3-3 0,-3-2 0,-83 68 0,63-72 0,-169 98 0,92-54 0,110-71 0,-259 154 0,225-143 0,18-11 0,-90 64 0,-1 0 0,114-75 0,2 1 0,0 2 0,-57 51 0,-64 96 0,113-119 0,23-25 0,1 1 0,1 0 0,-34 67 0,37-51 0,2 1 0,-21 94 0,-8 20 0,2-52 0,-89 155 0,81-166 0,38-73 0,4-9 0,2 0 0,-1 1 0,2 0 0,0 0 0,1 1 0,1 0 0,-4 29 0,5-25 0,0 0 0,-2 0 0,0 0 0,-1 0 0,-13 26 0,11-29 0,-46 115 0,27-57 0,-69 131 0,83-184 0,-1-2 0,-27 32 0,-2 3 0,-5 8 0,-2-3 0,-3-2 0,-2-2 0,-100 79 0,106-101 0,-2-1 0,-83 41 0,111-61 0,1 1 0,1 1 0,1 1 0,0 0 0,-18 23 0,0-2 0,-75 76 0,-60 56 0,153-150 0,0 0 0,1 1 0,1 1 0,1 0 0,1 2 0,1 0 0,2 1 0,0 0 0,2 1 0,-18 56 0,-48 188 0,-92 267 0,146-476 0,-3-2 0,-2 0 0,-58 86 0,-122 198 0,158-254 0,31-59 0,-1 0 0,-2-1 0,-1-1 0,-50 47 0,39-47 0,-53 33 0,-26 22 0,70-40 0,1 1 0,-50 71 0,6-8 0,43-54 0,22-26 0,-1 0 0,-1-2 0,-1-1 0,-45 34 0,-204 140 0,250-183 0,0 1 0,1 1 0,1 1 0,-30 34 0,-36 62 0,24-29 0,55-71-252,8-12-861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9:14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24575,'53'13'0,"63"6"0,31 7 0,-122-20 0,251 54 0,-221-51 0,1-3 0,0-2 0,62-4 0,171-22 0,-104 7 0,98-14 0,51-4 0,-257 30 0,0 3 0,104 13 0,-181-13 0,249 30 0,-176-25 0,105-6 0,-117-4 0,112-3 0,-138 8 0,0 2 0,69 13 0,318 116 0,-52-11 0,-280-101 0,1-3 0,131 6 0,184-23 0,61-40 0,24-1 0,-296 34 0,981-35 0,-798 53 0,0 23 0,8 2 0,730-6 0,-560-46 0,-192 11 0,55-4 0,229-55 0,-6-46 0,-459 71 0,300-25 0,-83 39 0,304-28 0,-539 39 0,0 7 0,1 8 0,255 31 0,195 3 0,-416-30 0,375-1 0,-99 0 0,-26 1 0,-114-21 0,127-2 0,54 32 0,165-4 0,-132-47 0,-56 3 0,-359 28 0,66-5 0,213 16 0,-20 41 0,-46-14 0,4-23 0,-166-5 0,299 32 0,-336-21 0,155-5 0,-1-21 0,-204 4 0,185-41 0,110-24 0,-260 51 0,-59 11 0,149-1 0,-217 11-1365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45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9532 1 24575,'-1'4'0,"1"0"0,-1 0 0,0-1 0,0 1 0,0 0 0,-1-1 0,1 0 0,-1 1 0,0-1 0,0 1 0,0-1 0,-3 4 0,-35 37 0,27-30 0,-16 13 0,-1-1 0,-58 36 0,1 1 0,-342 278 0,418-332 0,0 1 0,-1 0 0,-1-2 0,-1 1 0,2-1 0,-29 12 0,29 0 0,-1-9 0,-2 1 0,1-2 0,-25 14 0,23-15 0,0 1 0,0 0 0,-15 16 0,-17 16 0,-2-3 0,-81 50 0,-72 64 0,156-114 0,9-10 0,-7 6 0,0 3 0,-61 68 0,103-102 0,1-2 0,0 1 0,0-1 0,0 1 0,0-1 0,0 1 0,1 0 0,-3 5 0,2-4 0,0-1 0,0-1 0,0 1 0,-1 1 0,1-2 0,-1 1 0,-5 4 0,-3 6 0,-5 7 0,2 2 0,-12 24 0,-6 7 0,-181 239 0,190-267 0,0 1 0,-2-3 0,-34 26 0,-90 52 0,145-97 0,-2 0 0,1 0 0,0 1 0,1-1 0,-1 1 0,1 0 0,0 0 0,-5 7 0,-24 52 0,2-5 0,15-34 0,-1 1 0,2-1 0,-22 49 0,-66 147 0,95-206 0,-6 13 0,-17 47 0,26-60 0,1-2 0,1 2 0,0 0 0,1-1 0,0 25 0,2 87 0,5 164 0,-1-260 0,12 48 0,-9-48 0,5 43 0,9 35 0,-20-95 0,0 2 0,1 0 0,1-1 0,0 0 0,-1 0 0,3 1 0,9 20 0,1-2 0,18 66 0,7 15 0,29 60 0,-10-24 0,-47-120 0,3-1 0,1-1 0,32 45 0,105 116 0,-137-164 0,0-1 0,-1 1 0,-3 0 0,1 1 0,-2 1 0,9 35 0,-15-41 0,-1 0 0,0 0 0,0 33 0,-5 68 0,0-47 0,0-20 0,-2 0 0,-14 78 0,-20 95 0,10-57 0,6-51 0,-20 87 0,20-144 0,-4-1 0,-44 83 0,43-94 0,-60 125 0,74-155 0,-2-1 0,-19 24 0,-15 23 0,5-1 0,-28 49 0,-16 39 0,44-80 0,31-56 0,2 3 0,-1 0 0,2-1 0,0 2 0,2-1 0,1 1 0,1 0 0,0 0 0,2 0 0,-1 36 0,4-11 0,6 232 0,-1-225 0,1 1 0,3 0 0,18 54 0,-15-63 0,-2 1 0,6 60 0,-3 98 0,-11-163 0,-16 394 0,2-261 0,6 71 0,1-196 0,-2 0 0,-2-1 0,-28 85 0,5-18 0,21-77 0,-1 1 0,-3-3 0,-33 66 0,25-67 0,-1-1 0,-3-1 0,-31 34 0,12-20 0,-57 73 0,52-51 0,-3-1 0,-3-4 0,-3-1 0,-81 67 0,62-72 0,-166 97 0,90-53 0,108-70 0,-254 152 0,221-141 0,17-11 0,-88 63 0,-1 0 0,112-73 0,2 0 0,-1 3 0,-55 49 0,-62 95 0,110-118 0,22-23 0,1 0 0,2 1 0,-34 65 0,36-50 0,3 1 0,-21 92 0,-9 20 0,3-51 0,-87 151 0,79-162 0,37-71 0,5-9 0,1-1 0,-1 2 0,2 0 0,0-1 0,1 2 0,1-1 0,-3 30 0,4-26 0,0 1 0,-2-1 0,0 1 0,-1-1 0,-13 26 0,12-28 0,-46 112 0,26-55 0,-67 128 0,82-181 0,-2-1 0,-26 31 0,-2 2 0,-5 9 0,-2-3 0,-3-2 0,-2-2 0,-98 77 0,104-99 0,-2-1 0,-81 41 0,108-60 0,2 0 0,0 2 0,1 1 0,1-1 0,-18 23 0,-1-1 0,-72 73 0,-60 56 0,151-148 0,-1 1 0,1 1 0,2 0 0,0 1 0,2 1 0,0 1 0,2 0 0,0 1 0,3 0 0,-19 55 0,-46 185 0,-91 261 0,144-466 0,-4-2 0,-1-1 0,-57 86 0,-120 193 0,155-249 0,30-58 0,0 1 0,-3-2 0,0-1 0,-50 47 0,39-47 0,-52 33 0,-26 21 0,69-38 0,1 0 0,-50 69 0,7-7 0,42-53 0,22-26 0,-2 1 0,-1-3 0,0 0 0,-45 33 0,-199 137 0,244-180 0,1 2 0,0 1 0,2 0 0,-30 34 0,-35 61 0,23-29 0,54-69-252,8-12-861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17:08:56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18A4DE-6199-4F5B-A0A9-0E0D799AA773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900BCE-EAE0-4659-B113-BD439189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0CBB-0A81-460B-937C-69367DECC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E20A3-49BB-947B-F553-C82535ED0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F8773-442D-5355-8779-25187543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44F3-5272-4E86-A33A-270544B410E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939BA-9EE8-342D-D92B-D3F42DDF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B617A-24A6-81D6-9ABF-858DE90D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5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1108-544F-8D70-57E7-2028BDB4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1C4BF-6171-26B0-CC9E-01F0507E9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7B1CC-61AF-FC68-C76F-C97D8839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F724-3DCF-4D37-ACB1-95E3311D3703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3708-35C1-B7CF-2900-7C868FA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3216B-38E5-05AA-CD11-8A8BF674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7C0CF-E66E-6996-7C09-340995CC5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35A48-F088-8A87-600B-C935E5FE1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4054-6233-4302-F7E3-B86EDF6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8B83-182F-4CCE-AF1B-942067F877EC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78314-69AD-2189-D303-FD07B191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0E999-DB0D-1EAF-CF14-F4F0B608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7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62DE-0DD8-8050-F1CF-AB6D5C0B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0E85-5AB2-17AE-DF20-19639DF9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45031-AE18-4D1C-85AF-EB33BFD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DABC-6001-D725-E054-4C3727D9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B584-D107-EE32-1B6E-18DC3584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D3F3-C0F2-48A2-9BB3-BBA30C95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EA481-0CD2-0662-7881-32D36158A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137D1-D1BF-A882-68A1-31BABDDB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748-5039-4B3D-8C69-C76F609174D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58040-73B0-5D77-D6E0-341D404D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B0F1-9C56-3324-CDDA-940BBF11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E318-3AFC-7202-9E14-20B2D48B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6A9C-5375-B1CE-50A7-483793038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8FBA4-0819-9DFC-E29D-50B77F6A2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959B-444C-2482-51F6-BB8D88D1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CE06-1205-4FF9-AE85-11440BEF1A9F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7FAEA-338A-A7FE-E54A-0384E2C0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CFDF1-3BC5-4F49-D773-91EE9CD7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6DFB-8F10-3AA5-DDBF-E0BE967D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BEAF7-D85D-7CCA-C0FC-7A8FA23CF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B4BFD-3E13-7DCE-2557-71C91CA8B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C7D96-3984-B1F6-196F-A0C6D0765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8B24D-80E8-7B31-8003-EDA168E12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1049E-37CE-DD29-862F-23C55ED0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1641-2D83-4328-84C9-0C7CA0701004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D6032-08B4-6B31-744E-0F417339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E309A-CCA6-69AA-EBCF-1E090ED2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6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289B-0ED7-F924-8D9D-7C811380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8ED54-F63E-582A-0BBB-ABAEF43C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B85-5AAF-4C31-BDD5-4ACF037B9C36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44E15-F118-E406-A21A-9AB9F244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58380-72D3-E2CB-F1B0-158E631C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C2D70-8431-AC69-52C9-023B375D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3630-FA33-4B2C-83FF-2FD61D73B4A0}" type="datetime1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D4943-6029-1D9D-1272-82057C64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9DB34-37CB-DE70-F60E-70806887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2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6E46-E964-D070-427C-8845864D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E33C-FB8F-4F3D-76E8-496877CB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628F0-FB4C-CC44-B6AB-066B2006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56F6-C92A-B5B7-2AB6-EDF56A6E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C3FF-5D9A-4439-90A8-8FB7FDA72F01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CD955-1CBB-2E30-0AD8-FA0D4477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23AC-EA98-A636-43CA-4D2EA4A1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06EC-DFD0-79F7-10A5-3B379EC1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88406-D277-57B6-703E-6AB2E6742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7A19B-7EE6-08FD-D4A5-A026AD1E4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65936-76F9-F3AC-1565-A203C37F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95D2-BEED-480C-9ECF-AA5C4769A60A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43067-4AFD-11B6-DA13-FF6C0244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F9D19-870A-AFBA-09DD-A0F0862D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AA3DD-1399-1A05-CCD8-800CA10E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9000D-7800-A990-8B2A-CA044B02C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7EFD-88CA-F3BB-4DFE-02FD4200C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64EFC-1242-404C-A07A-57A43D22913A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A3965-BCBF-4353-2074-710F50643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D584-5AAC-CC89-CC77-8553E1341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2E83-B28D-4903-832C-92080DCF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3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900DB-F745-7340-10E5-CDD82F9E694A}"/>
              </a:ext>
            </a:extLst>
          </p:cNvPr>
          <p:cNvSpPr txBox="1"/>
          <p:nvPr/>
        </p:nvSpPr>
        <p:spPr>
          <a:xfrm>
            <a:off x="959004" y="992458"/>
            <a:ext cx="102702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Rancocas Pathways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“Tatras”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Blocks  85  Lots 37 Lot 38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31/35  Church Street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Mount Holly, New Jersey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B8186-19D0-F1B9-5DB1-16BA62175D11}"/>
              </a:ext>
            </a:extLst>
          </p:cNvPr>
          <p:cNvSpPr txBox="1"/>
          <p:nvPr/>
        </p:nvSpPr>
        <p:spPr>
          <a:xfrm>
            <a:off x="390292" y="5496210"/>
            <a:ext cx="1165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Rancocas Pathways, a 501c3 organization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357AC-BE5C-0319-494B-97B2F722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7AEC-3087-4840-A74E-B8859535EA70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551B8-2761-EBB5-2F48-5B02F650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71D6-623B-43E8-51B2-739B182C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2AA61-08A6-A1EB-5425-42EC96B45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FB6E6-DD27-4913-6309-9497ECE9A4DD}"/>
              </a:ext>
            </a:extLst>
          </p:cNvPr>
          <p:cNvSpPr txBox="1"/>
          <p:nvPr/>
        </p:nvSpPr>
        <p:spPr>
          <a:xfrm>
            <a:off x="152851" y="5962237"/>
            <a:ext cx="9220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Street</a:t>
            </a:r>
            <a:r>
              <a:rPr lang="en-US" sz="3200" dirty="0"/>
              <a:t>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1CFAC-270D-22AB-2C2A-BD0C3D1C9F92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0B9AAF-29E9-6BE6-11C1-41E0657DBED2}"/>
              </a:ext>
            </a:extLst>
          </p:cNvPr>
          <p:cNvSpPr txBox="1"/>
          <p:nvPr/>
        </p:nvSpPr>
        <p:spPr>
          <a:xfrm>
            <a:off x="138468" y="-100144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F844F4-573B-706F-E065-95011D8B139D}"/>
              </a:ext>
            </a:extLst>
          </p:cNvPr>
          <p:cNvCxnSpPr>
            <a:cxnSpLocks/>
          </p:cNvCxnSpPr>
          <p:nvPr/>
        </p:nvCxnSpPr>
        <p:spPr>
          <a:xfrm>
            <a:off x="3300761" y="546187"/>
            <a:ext cx="0" cy="4968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6DF0CA-6648-A368-3F95-0475182CFEAE}"/>
              </a:ext>
            </a:extLst>
          </p:cNvPr>
          <p:cNvCxnSpPr>
            <a:cxnSpLocks/>
          </p:cNvCxnSpPr>
          <p:nvPr/>
        </p:nvCxnSpPr>
        <p:spPr>
          <a:xfrm>
            <a:off x="6096000" y="382091"/>
            <a:ext cx="2" cy="513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88B144-C4BE-7D2C-C95F-3B46D1E0571D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65AA61-2B03-7128-20FB-090F35342ACD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D6CCC-D602-1A85-8BF0-53A45060CC81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61E8F5-DAED-AA0F-24ED-FB7E8CA87735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20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BB7D63-BBF5-4092-C76D-880412B8CD9A}"/>
              </a:ext>
            </a:extLst>
          </p:cNvPr>
          <p:cNvSpPr txBox="1"/>
          <p:nvPr/>
        </p:nvSpPr>
        <p:spPr>
          <a:xfrm>
            <a:off x="7235291" y="358936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4CC90-0891-06FB-87C0-AE4E20E0F30B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6F3B8-5066-E7E8-19DE-521CF9F5021C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39D088-4574-2736-7F9D-2353B24C60CE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AD5AA5-DF15-556D-A2BD-F2FAD23F7548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D86BC6-D1B6-0C55-CA0A-0D8B6B2A524B}"/>
              </a:ext>
            </a:extLst>
          </p:cNvPr>
          <p:cNvSpPr txBox="1"/>
          <p:nvPr/>
        </p:nvSpPr>
        <p:spPr>
          <a:xfrm>
            <a:off x="2634510" y="5579929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Feet Above Sea Level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5091B-9E32-0B68-5797-07E03C39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8E4031-B3F7-F8F3-F4E2-621368B1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B7963D5-6693-A8A1-E6C0-83A4140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10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6D1651-86B6-517E-5238-452FB0AB21C4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703695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C3804E2-5E43-FAAF-6A6F-4865953EB8C9}"/>
              </a:ext>
            </a:extLst>
          </p:cNvPr>
          <p:cNvSpPr txBox="1"/>
          <p:nvPr/>
        </p:nvSpPr>
        <p:spPr>
          <a:xfrm>
            <a:off x="8806126" y="546187"/>
            <a:ext cx="3060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Landscape </a:t>
            </a:r>
          </a:p>
          <a:p>
            <a:pPr algn="ctr"/>
            <a:r>
              <a:rPr lang="en-US" sz="2400" dirty="0"/>
              <a:t>Plan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RURP Unit Pads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Natural and Grading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5E6DE2-E56D-7ECF-901D-8CD315607066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0B8400-520F-AE60-5F46-C79414A7C455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CB72E8-4D22-C70B-DF0D-674A6D8AEFC1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0940AE-0E17-115A-B925-BCD27FA8074B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221A0E9-F78F-56EE-E7F0-90FA8BF8F26A}"/>
                  </a:ext>
                </a:extLst>
              </p14:cNvPr>
              <p14:cNvContentPartPr/>
              <p14:nvPr/>
            </p14:nvContentPartPr>
            <p14:xfrm>
              <a:off x="0" y="382091"/>
              <a:ext cx="8851320" cy="184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DD3B42-E926-29B8-4CE2-2CE3BC47C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120" y="375959"/>
                <a:ext cx="8863560" cy="196944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9FED9A-23D2-44F6-B874-95875DB9EDE3}"/>
              </a:ext>
            </a:extLst>
          </p:cNvPr>
          <p:cNvCxnSpPr>
            <a:cxnSpLocks/>
          </p:cNvCxnSpPr>
          <p:nvPr/>
        </p:nvCxnSpPr>
        <p:spPr>
          <a:xfrm>
            <a:off x="2840609" y="556103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0DFF87-A6CE-B325-A35C-41468BCA2505}"/>
              </a:ext>
            </a:extLst>
          </p:cNvPr>
          <p:cNvSpPr txBox="1"/>
          <p:nvPr/>
        </p:nvSpPr>
        <p:spPr>
          <a:xfrm>
            <a:off x="2515266" y="662835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AAC123B-1009-6B14-EE2F-70661C97F3CB}"/>
              </a:ext>
            </a:extLst>
          </p:cNvPr>
          <p:cNvSpPr/>
          <p:nvPr/>
        </p:nvSpPr>
        <p:spPr>
          <a:xfrm>
            <a:off x="4626231" y="537930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427B77-E8FA-7881-6BFB-9DAC908E0137}"/>
              </a:ext>
            </a:extLst>
          </p:cNvPr>
          <p:cNvSpPr txBox="1"/>
          <p:nvPr/>
        </p:nvSpPr>
        <p:spPr>
          <a:xfrm>
            <a:off x="2964280" y="1120867"/>
            <a:ext cx="12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14BDF-F96B-1636-64D1-44D2E570E344}"/>
              </a:ext>
            </a:extLst>
          </p:cNvPr>
          <p:cNvSpPr txBox="1"/>
          <p:nvPr/>
        </p:nvSpPr>
        <p:spPr>
          <a:xfrm>
            <a:off x="3691541" y="-9654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4BC94D24-7E7A-8774-F261-D9FBBF0A483F}"/>
              </a:ext>
            </a:extLst>
          </p:cNvPr>
          <p:cNvSpPr/>
          <p:nvPr/>
        </p:nvSpPr>
        <p:spPr>
          <a:xfrm>
            <a:off x="4550912" y="64041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3F7099-4F7A-E241-DFD9-CC522A4F2B20}"/>
              </a:ext>
            </a:extLst>
          </p:cNvPr>
          <p:cNvSpPr txBox="1"/>
          <p:nvPr/>
        </p:nvSpPr>
        <p:spPr>
          <a:xfrm>
            <a:off x="4755687" y="3377660"/>
            <a:ext cx="12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496BBD-DEBC-543D-6465-8596ABF689A8}"/>
              </a:ext>
            </a:extLst>
          </p:cNvPr>
          <p:cNvCxnSpPr>
            <a:cxnSpLocks/>
          </p:cNvCxnSpPr>
          <p:nvPr/>
        </p:nvCxnSpPr>
        <p:spPr>
          <a:xfrm>
            <a:off x="580368" y="3196801"/>
            <a:ext cx="1900807" cy="20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D3B08E2-AACE-7653-2987-9392FADBC100}"/>
              </a:ext>
            </a:extLst>
          </p:cNvPr>
          <p:cNvSpPr txBox="1"/>
          <p:nvPr/>
        </p:nvSpPr>
        <p:spPr>
          <a:xfrm>
            <a:off x="297209" y="1717333"/>
            <a:ext cx="2166565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One</a:t>
            </a:r>
          </a:p>
          <a:p>
            <a:pPr algn="ctr"/>
            <a:r>
              <a:rPr lang="en-US" b="1" dirty="0"/>
              <a:t>Trailer parking beds </a:t>
            </a:r>
            <a:r>
              <a:rPr lang="en-US" b="1" dirty="0" err="1"/>
              <a:t>initally</a:t>
            </a:r>
            <a:r>
              <a:rPr lang="en-US" b="1" dirty="0"/>
              <a:t> will be existing hard packed ground and gravel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Two </a:t>
            </a:r>
          </a:p>
          <a:p>
            <a:pPr algn="ctr"/>
            <a:r>
              <a:rPr lang="en-US" b="1" dirty="0"/>
              <a:t>poured and leveled  </a:t>
            </a:r>
          </a:p>
          <a:p>
            <a:pPr algn="ctr"/>
            <a:r>
              <a:rPr lang="en-US" b="1" dirty="0"/>
              <a:t>concrete pads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E6779-8A08-051C-59EC-06354EBF0E8F}"/>
              </a:ext>
            </a:extLst>
          </p:cNvPr>
          <p:cNvSpPr txBox="1"/>
          <p:nvPr/>
        </p:nvSpPr>
        <p:spPr>
          <a:xfrm>
            <a:off x="2565005" y="3337105"/>
            <a:ext cx="196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A2DD6D-F36A-83B5-2696-78EC60322159}"/>
                  </a:ext>
                </a:extLst>
              </p14:cNvPr>
              <p14:cNvContentPartPr/>
              <p14:nvPr/>
            </p14:nvContentPartPr>
            <p14:xfrm>
              <a:off x="2606303" y="382750"/>
              <a:ext cx="3501720" cy="666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6945A7-0E1E-A798-810A-A3D6BE049C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1983" y="378430"/>
                <a:ext cx="3510360" cy="66729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B8EF2F6-448E-1282-BF31-B993FFBB3551}"/>
              </a:ext>
            </a:extLst>
          </p:cNvPr>
          <p:cNvSpPr txBox="1"/>
          <p:nvPr/>
        </p:nvSpPr>
        <p:spPr>
          <a:xfrm>
            <a:off x="5119680" y="776053"/>
            <a:ext cx="12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843F6-FA44-1210-2356-C7A07B0F9FCE}"/>
              </a:ext>
            </a:extLst>
          </p:cNvPr>
          <p:cNvSpPr txBox="1"/>
          <p:nvPr/>
        </p:nvSpPr>
        <p:spPr>
          <a:xfrm>
            <a:off x="3848699" y="1991679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8994AD-5DAA-0B3B-315E-994F2505AD9E}"/>
              </a:ext>
            </a:extLst>
          </p:cNvPr>
          <p:cNvSpPr txBox="1"/>
          <p:nvPr/>
        </p:nvSpPr>
        <p:spPr>
          <a:xfrm>
            <a:off x="3859864" y="3120823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3B8466-F660-966C-464D-54D1EB99FC84}"/>
              </a:ext>
            </a:extLst>
          </p:cNvPr>
          <p:cNvSpPr txBox="1"/>
          <p:nvPr/>
        </p:nvSpPr>
        <p:spPr>
          <a:xfrm>
            <a:off x="3844076" y="4317723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291945-6E05-EB15-0D61-15B955EED3DD}"/>
              </a:ext>
            </a:extLst>
          </p:cNvPr>
          <p:cNvSpPr txBox="1"/>
          <p:nvPr/>
        </p:nvSpPr>
        <p:spPr>
          <a:xfrm>
            <a:off x="3839489" y="1318405"/>
            <a:ext cx="1695778" cy="461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E7A407-456F-E243-035C-9AA0B0034BB9}"/>
              </a:ext>
            </a:extLst>
          </p:cNvPr>
          <p:cNvSpPr txBox="1"/>
          <p:nvPr/>
        </p:nvSpPr>
        <p:spPr>
          <a:xfrm>
            <a:off x="4524239" y="4629273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8B6293-8875-5D70-A1C0-135936489AFD}"/>
              </a:ext>
            </a:extLst>
          </p:cNvPr>
          <p:cNvSpPr txBox="1"/>
          <p:nvPr/>
        </p:nvSpPr>
        <p:spPr>
          <a:xfrm>
            <a:off x="4464170" y="3399993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25AB0F-D9F7-71F1-9FAE-5A8B55873A63}"/>
              </a:ext>
            </a:extLst>
          </p:cNvPr>
          <p:cNvSpPr txBox="1"/>
          <p:nvPr/>
        </p:nvSpPr>
        <p:spPr>
          <a:xfrm>
            <a:off x="4442738" y="2227335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260CB1-8EE5-EF3C-1EE5-100BB8095079}"/>
              </a:ext>
            </a:extLst>
          </p:cNvPr>
          <p:cNvSpPr txBox="1"/>
          <p:nvPr/>
        </p:nvSpPr>
        <p:spPr>
          <a:xfrm>
            <a:off x="4386067" y="1335857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B6C4CF-6C7D-3F0C-6B2B-D3E3E6F4A700}"/>
              </a:ext>
            </a:extLst>
          </p:cNvPr>
          <p:cNvSpPr txBox="1"/>
          <p:nvPr/>
        </p:nvSpPr>
        <p:spPr>
          <a:xfrm>
            <a:off x="9007289" y="3298959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A. Clean Fill (CF) where noted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B7D4B6-CAB1-770B-D056-D4165C22FBFF}"/>
              </a:ext>
            </a:extLst>
          </p:cNvPr>
          <p:cNvSpPr txBox="1"/>
          <p:nvPr/>
        </p:nvSpPr>
        <p:spPr>
          <a:xfrm>
            <a:off x="3859864" y="4347927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C69A6D-35BC-D66C-15A9-5237C9FAFF5B}"/>
              </a:ext>
            </a:extLst>
          </p:cNvPr>
          <p:cNvSpPr txBox="1"/>
          <p:nvPr/>
        </p:nvSpPr>
        <p:spPr>
          <a:xfrm>
            <a:off x="9042690" y="3789415"/>
            <a:ext cx="28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B. Graded  (G) where noted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E356B16-C27F-EFFB-21A5-E2EA3BEC6D56}"/>
              </a:ext>
            </a:extLst>
          </p:cNvPr>
          <p:cNvSpPr txBox="1"/>
          <p:nvPr/>
        </p:nvSpPr>
        <p:spPr>
          <a:xfrm>
            <a:off x="4236748" y="3241214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F61AE1-14E3-1F2F-ABE7-5827568B5854}"/>
              </a:ext>
            </a:extLst>
          </p:cNvPr>
          <p:cNvSpPr txBox="1"/>
          <p:nvPr/>
        </p:nvSpPr>
        <p:spPr>
          <a:xfrm>
            <a:off x="4065822" y="2571635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83EF43-4482-0D79-249D-588B98D33587}"/>
              </a:ext>
            </a:extLst>
          </p:cNvPr>
          <p:cNvSpPr txBox="1"/>
          <p:nvPr/>
        </p:nvSpPr>
        <p:spPr>
          <a:xfrm>
            <a:off x="4167870" y="1287856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F26EC0-DEE3-73B7-EA65-A5C520899162}"/>
              </a:ext>
            </a:extLst>
          </p:cNvPr>
          <p:cNvSpPr txBox="1"/>
          <p:nvPr/>
        </p:nvSpPr>
        <p:spPr>
          <a:xfrm>
            <a:off x="9107977" y="4263139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C. Graded (G) where noted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2C2B64-51A5-82BC-6AD2-B37D2A23C675}"/>
              </a:ext>
            </a:extLst>
          </p:cNvPr>
          <p:cNvSpPr txBox="1"/>
          <p:nvPr/>
        </p:nvSpPr>
        <p:spPr>
          <a:xfrm>
            <a:off x="9107977" y="4832796"/>
            <a:ext cx="296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Graded level (H) where noted</a:t>
            </a: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23CD3833-4606-6DAF-1946-F901452DDF4D}"/>
              </a:ext>
            </a:extLst>
          </p:cNvPr>
          <p:cNvSpPr/>
          <p:nvPr/>
        </p:nvSpPr>
        <p:spPr>
          <a:xfrm>
            <a:off x="3979602" y="1510988"/>
            <a:ext cx="210923" cy="12808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AB816C8E-3A0B-EADD-7673-0499D5C6BF74}"/>
              </a:ext>
            </a:extLst>
          </p:cNvPr>
          <p:cNvSpPr/>
          <p:nvPr/>
        </p:nvSpPr>
        <p:spPr>
          <a:xfrm>
            <a:off x="3933523" y="2399554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DDB658F6-758A-37E1-3877-F14332759791}"/>
              </a:ext>
            </a:extLst>
          </p:cNvPr>
          <p:cNvSpPr/>
          <p:nvPr/>
        </p:nvSpPr>
        <p:spPr>
          <a:xfrm>
            <a:off x="4030048" y="3533567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F7697A79-3172-E34D-8DAB-A8A90DE1E071}"/>
              </a:ext>
            </a:extLst>
          </p:cNvPr>
          <p:cNvSpPr/>
          <p:nvPr/>
        </p:nvSpPr>
        <p:spPr>
          <a:xfrm>
            <a:off x="4071420" y="4795181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C5D5170E-8B86-E1BF-0EEF-914EB64321E5}"/>
              </a:ext>
            </a:extLst>
          </p:cNvPr>
          <p:cNvSpPr/>
          <p:nvPr/>
        </p:nvSpPr>
        <p:spPr>
          <a:xfrm>
            <a:off x="9241021" y="5492529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364C09-B02D-ADD1-B7DA-ABD1573FC293}"/>
              </a:ext>
            </a:extLst>
          </p:cNvPr>
          <p:cNvSpPr txBox="1"/>
          <p:nvPr/>
        </p:nvSpPr>
        <p:spPr>
          <a:xfrm>
            <a:off x="9533656" y="5372879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Trailer/Skid/Tow/Hitch Point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DF38D6-DC27-B505-7E2F-A7C652AC48D3}"/>
              </a:ext>
            </a:extLst>
          </p:cNvPr>
          <p:cNvSpPr txBox="1"/>
          <p:nvPr/>
        </p:nvSpPr>
        <p:spPr>
          <a:xfrm>
            <a:off x="7806282" y="5955162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2528BB-5564-774F-4EE5-084AA8E20C0D}"/>
              </a:ext>
            </a:extLst>
          </p:cNvPr>
          <p:cNvSpPr txBox="1"/>
          <p:nvPr/>
        </p:nvSpPr>
        <p:spPr>
          <a:xfrm>
            <a:off x="9559676" y="5943200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Feet above sea level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318FD7-7061-0318-3E17-F88D9D49CE5F}"/>
              </a:ext>
            </a:extLst>
          </p:cNvPr>
          <p:cNvSpPr txBox="1"/>
          <p:nvPr/>
        </p:nvSpPr>
        <p:spPr>
          <a:xfrm>
            <a:off x="2959645" y="2368595"/>
            <a:ext cx="12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84B8274-A8A8-00EC-08D1-E97662BA5F2C}"/>
              </a:ext>
            </a:extLst>
          </p:cNvPr>
          <p:cNvSpPr txBox="1"/>
          <p:nvPr/>
        </p:nvSpPr>
        <p:spPr>
          <a:xfrm>
            <a:off x="2897612" y="4585024"/>
            <a:ext cx="12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6913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97C9E-AAC5-61B2-B2A2-1D4710B0C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644DE0-9227-43C2-0CFA-B10E531DFD5C}"/>
              </a:ext>
            </a:extLst>
          </p:cNvPr>
          <p:cNvSpPr txBox="1"/>
          <p:nvPr/>
        </p:nvSpPr>
        <p:spPr>
          <a:xfrm>
            <a:off x="152851" y="5962237"/>
            <a:ext cx="9220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Street</a:t>
            </a:r>
            <a:r>
              <a:rPr lang="en-US" sz="3200" dirty="0"/>
              <a:t>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3498A5-90E2-6DDD-A9A9-60EED7413CBA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EF056B-6ECA-AFD2-E73F-0175012A2A72}"/>
              </a:ext>
            </a:extLst>
          </p:cNvPr>
          <p:cNvSpPr txBox="1"/>
          <p:nvPr/>
        </p:nvSpPr>
        <p:spPr>
          <a:xfrm>
            <a:off x="138468" y="-100144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F8C8D4-975B-A520-EE81-74D4602E95BC}"/>
              </a:ext>
            </a:extLst>
          </p:cNvPr>
          <p:cNvCxnSpPr>
            <a:cxnSpLocks/>
          </p:cNvCxnSpPr>
          <p:nvPr/>
        </p:nvCxnSpPr>
        <p:spPr>
          <a:xfrm>
            <a:off x="3300761" y="546187"/>
            <a:ext cx="0" cy="4968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AE15D7-FF13-7784-016B-B0EC6E6B5142}"/>
              </a:ext>
            </a:extLst>
          </p:cNvPr>
          <p:cNvCxnSpPr>
            <a:cxnSpLocks/>
          </p:cNvCxnSpPr>
          <p:nvPr/>
        </p:nvCxnSpPr>
        <p:spPr>
          <a:xfrm>
            <a:off x="6096000" y="382091"/>
            <a:ext cx="2" cy="513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A22BE3-7E7F-BE30-9FC8-88D341CEC231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82D74B-2270-8C06-67C7-249CAA9AF1B6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1F982-89C1-A202-C947-BC578D6E912E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2EF94C-6318-26A3-7C62-DA5134B09C18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89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81768C-2158-EE81-FDB7-26D66E50B1EC}"/>
              </a:ext>
            </a:extLst>
          </p:cNvPr>
          <p:cNvSpPr txBox="1"/>
          <p:nvPr/>
        </p:nvSpPr>
        <p:spPr>
          <a:xfrm>
            <a:off x="7216701" y="2249189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57AD48-F613-6490-77D1-141CC8A79CEF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B437A8-EA2E-A1CD-F46B-211D34708CBA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88D8C-A16E-5254-D6E2-73D682FD86EB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5E81F3-0696-3E35-C138-26F10D8E12E1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CC047-B698-8D52-1102-5A529CA5994A}"/>
              </a:ext>
            </a:extLst>
          </p:cNvPr>
          <p:cNvSpPr txBox="1"/>
          <p:nvPr/>
        </p:nvSpPr>
        <p:spPr>
          <a:xfrm>
            <a:off x="2634510" y="5579929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Feet Above Sea Level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F7A81-FA30-142C-26FF-4C709486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D6CCB9-CD4B-8CFC-2922-C86E157E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A3A1BA4-9D93-2B8B-F62C-0480330B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11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87D226-2373-38DD-02FD-BF44148B439A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6861192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BC86AE-226A-77FD-8B76-AC7E234955CB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7A6CA4-2550-BD3D-101F-9FC03F3F1153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3EAF0B-6FA2-E3D9-D6A1-889E2E7AAB59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E8A395-1664-41D5-CE2A-2776B2FFA47B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E82D273-0FB9-EE5B-1A25-1C4A7A9AD049}"/>
                  </a:ext>
                </a:extLst>
              </p14:cNvPr>
              <p14:cNvContentPartPr/>
              <p14:nvPr/>
            </p14:nvContentPartPr>
            <p14:xfrm>
              <a:off x="0" y="382091"/>
              <a:ext cx="8851320" cy="184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DD3B42-E926-29B8-4CE2-2CE3BC47C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120" y="375959"/>
                <a:ext cx="8863560" cy="196944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E31FF4-C163-3D87-349E-47D38254596E}"/>
              </a:ext>
            </a:extLst>
          </p:cNvPr>
          <p:cNvCxnSpPr>
            <a:cxnSpLocks/>
          </p:cNvCxnSpPr>
          <p:nvPr/>
        </p:nvCxnSpPr>
        <p:spPr>
          <a:xfrm>
            <a:off x="2840609" y="556103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19BA47-1B5E-F26E-8CC8-6664DD37F468}"/>
              </a:ext>
            </a:extLst>
          </p:cNvPr>
          <p:cNvSpPr txBox="1"/>
          <p:nvPr/>
        </p:nvSpPr>
        <p:spPr>
          <a:xfrm>
            <a:off x="2515266" y="662835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EECB659-FE68-5626-114A-EDCAD9F19D38}"/>
              </a:ext>
            </a:extLst>
          </p:cNvPr>
          <p:cNvSpPr/>
          <p:nvPr/>
        </p:nvSpPr>
        <p:spPr>
          <a:xfrm>
            <a:off x="4626231" y="537930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D7622-ECE9-9318-1924-245C7399F6B0}"/>
              </a:ext>
            </a:extLst>
          </p:cNvPr>
          <p:cNvSpPr txBox="1"/>
          <p:nvPr/>
        </p:nvSpPr>
        <p:spPr>
          <a:xfrm>
            <a:off x="3691541" y="-9654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77F1458-4B80-4D72-F468-BAEF30CD0997}"/>
              </a:ext>
            </a:extLst>
          </p:cNvPr>
          <p:cNvSpPr/>
          <p:nvPr/>
        </p:nvSpPr>
        <p:spPr>
          <a:xfrm>
            <a:off x="4550912" y="64041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2E555F-A8D1-49B8-A888-00ED55BE4ECF}"/>
              </a:ext>
            </a:extLst>
          </p:cNvPr>
          <p:cNvCxnSpPr>
            <a:cxnSpLocks/>
          </p:cNvCxnSpPr>
          <p:nvPr/>
        </p:nvCxnSpPr>
        <p:spPr>
          <a:xfrm>
            <a:off x="580368" y="3196801"/>
            <a:ext cx="1900807" cy="20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AB08CB-A472-3A20-51BC-4E231B84B69C}"/>
              </a:ext>
            </a:extLst>
          </p:cNvPr>
          <p:cNvSpPr txBox="1"/>
          <p:nvPr/>
        </p:nvSpPr>
        <p:spPr>
          <a:xfrm>
            <a:off x="319035" y="1278780"/>
            <a:ext cx="2166565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 Phase One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Unit Pads initially will be existing hard packed ground and gravel with standard industry best management practices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Two </a:t>
            </a:r>
          </a:p>
          <a:p>
            <a:pPr algn="ctr"/>
            <a:r>
              <a:rPr lang="en-US" b="1" dirty="0"/>
              <a:t>poured and leveled  </a:t>
            </a:r>
          </a:p>
          <a:p>
            <a:pPr algn="ctr"/>
            <a:r>
              <a:rPr lang="en-US" b="1" dirty="0"/>
              <a:t>concrete pads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935550-204D-64D4-13FC-F33B01EB0CE7}"/>
                  </a:ext>
                </a:extLst>
              </p14:cNvPr>
              <p14:cNvContentPartPr/>
              <p14:nvPr/>
            </p14:nvContentPartPr>
            <p14:xfrm>
              <a:off x="2676515" y="382750"/>
              <a:ext cx="3431508" cy="6530696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935550-204D-64D4-13FC-F33B01EB0C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2195" y="378430"/>
                <a:ext cx="3440148" cy="6539336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8EA3A21-27DB-8157-AD4B-643B85C2D8E2}"/>
              </a:ext>
            </a:extLst>
          </p:cNvPr>
          <p:cNvSpPr txBox="1"/>
          <p:nvPr/>
        </p:nvSpPr>
        <p:spPr>
          <a:xfrm>
            <a:off x="5119680" y="776053"/>
            <a:ext cx="12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B0858680-6D4F-B20E-3194-33A5C4959FAA}"/>
              </a:ext>
            </a:extLst>
          </p:cNvPr>
          <p:cNvSpPr/>
          <p:nvPr/>
        </p:nvSpPr>
        <p:spPr>
          <a:xfrm>
            <a:off x="9233175" y="5015279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DCA750-2665-C414-58A7-2D20FFBBC1D3}"/>
              </a:ext>
            </a:extLst>
          </p:cNvPr>
          <p:cNvSpPr txBox="1"/>
          <p:nvPr/>
        </p:nvSpPr>
        <p:spPr>
          <a:xfrm>
            <a:off x="9557024" y="4924637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Trailer/Skid/Tow/Hitch Point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83E1B9-5107-4C13-E5A7-4119329B07CE}"/>
              </a:ext>
            </a:extLst>
          </p:cNvPr>
          <p:cNvSpPr txBox="1"/>
          <p:nvPr/>
        </p:nvSpPr>
        <p:spPr>
          <a:xfrm>
            <a:off x="8915419" y="5601797"/>
            <a:ext cx="9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6CE193-E9F2-93A5-812D-29565CACE426}"/>
              </a:ext>
            </a:extLst>
          </p:cNvPr>
          <p:cNvSpPr txBox="1"/>
          <p:nvPr/>
        </p:nvSpPr>
        <p:spPr>
          <a:xfrm>
            <a:off x="9660906" y="5623683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Feet above sea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7F5849-6548-0BAB-7E09-6E06AEE68C36}"/>
              </a:ext>
            </a:extLst>
          </p:cNvPr>
          <p:cNvSpPr txBox="1"/>
          <p:nvPr/>
        </p:nvSpPr>
        <p:spPr>
          <a:xfrm>
            <a:off x="3480985" y="1304739"/>
            <a:ext cx="824832" cy="212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BB1150-BE53-AB52-773C-4B601215E2EB}"/>
              </a:ext>
            </a:extLst>
          </p:cNvPr>
          <p:cNvSpPr txBox="1"/>
          <p:nvPr/>
        </p:nvSpPr>
        <p:spPr>
          <a:xfrm>
            <a:off x="3633385" y="1457139"/>
            <a:ext cx="824832" cy="212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BC10CD-BC44-953E-881E-26DB225B1DCF}"/>
              </a:ext>
            </a:extLst>
          </p:cNvPr>
          <p:cNvSpPr txBox="1"/>
          <p:nvPr/>
        </p:nvSpPr>
        <p:spPr>
          <a:xfrm>
            <a:off x="3592001" y="1266967"/>
            <a:ext cx="846721" cy="2120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EDE37B-4971-7524-5DBE-BE95923B5E09}"/>
              </a:ext>
            </a:extLst>
          </p:cNvPr>
          <p:cNvSpPr txBox="1"/>
          <p:nvPr/>
        </p:nvSpPr>
        <p:spPr>
          <a:xfrm>
            <a:off x="4954051" y="3111614"/>
            <a:ext cx="846721" cy="2120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D52D84-C4ED-FD85-EAC3-EBDEC9E98954}"/>
              </a:ext>
            </a:extLst>
          </p:cNvPr>
          <p:cNvSpPr txBox="1"/>
          <p:nvPr/>
        </p:nvSpPr>
        <p:spPr>
          <a:xfrm>
            <a:off x="4930278" y="1353897"/>
            <a:ext cx="84672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DB67E1-E3F6-17A1-D4B4-A0687D0B07AF}"/>
              </a:ext>
            </a:extLst>
          </p:cNvPr>
          <p:cNvSpPr txBox="1"/>
          <p:nvPr/>
        </p:nvSpPr>
        <p:spPr>
          <a:xfrm>
            <a:off x="3560467" y="3878218"/>
            <a:ext cx="84672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EC4E8E-3706-93E1-322D-251C8848AC05}"/>
              </a:ext>
            </a:extLst>
          </p:cNvPr>
          <p:cNvSpPr txBox="1"/>
          <p:nvPr/>
        </p:nvSpPr>
        <p:spPr>
          <a:xfrm>
            <a:off x="3691541" y="1986480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39B2CE-674B-3360-3E65-32B22AC9E602}"/>
              </a:ext>
            </a:extLst>
          </p:cNvPr>
          <p:cNvSpPr txBox="1"/>
          <p:nvPr/>
        </p:nvSpPr>
        <p:spPr>
          <a:xfrm>
            <a:off x="4862482" y="2078050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06040F-FBDC-BC80-C318-964BA56C81A4}"/>
              </a:ext>
            </a:extLst>
          </p:cNvPr>
          <p:cNvSpPr txBox="1"/>
          <p:nvPr/>
        </p:nvSpPr>
        <p:spPr>
          <a:xfrm>
            <a:off x="3695757" y="4078073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115B64-E299-2BA8-2070-AF221CE8A442}"/>
              </a:ext>
            </a:extLst>
          </p:cNvPr>
          <p:cNvSpPr txBox="1"/>
          <p:nvPr/>
        </p:nvSpPr>
        <p:spPr>
          <a:xfrm>
            <a:off x="5101153" y="3999027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DEFB29-AC16-A711-5059-E8A787429A96}"/>
              </a:ext>
            </a:extLst>
          </p:cNvPr>
          <p:cNvSpPr txBox="1"/>
          <p:nvPr/>
        </p:nvSpPr>
        <p:spPr>
          <a:xfrm>
            <a:off x="9235097" y="495991"/>
            <a:ext cx="269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Tugboat Units Pads</a:t>
            </a:r>
          </a:p>
          <a:p>
            <a:pPr algn="ctr"/>
            <a:r>
              <a:rPr lang="en-US" sz="2400" b="1" dirty="0"/>
              <a:t>Natural and Grading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F672A073-FF02-A0CE-AF53-5367197FF19C}"/>
              </a:ext>
            </a:extLst>
          </p:cNvPr>
          <p:cNvSpPr/>
          <p:nvPr/>
        </p:nvSpPr>
        <p:spPr>
          <a:xfrm>
            <a:off x="3863950" y="4952388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DEC8863-BE59-AE56-051F-E2DE2E20BE20}"/>
              </a:ext>
            </a:extLst>
          </p:cNvPr>
          <p:cNvSpPr/>
          <p:nvPr/>
        </p:nvSpPr>
        <p:spPr>
          <a:xfrm flipH="1" flipV="1">
            <a:off x="5260264" y="4907179"/>
            <a:ext cx="221114" cy="15296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66AECDE-EC72-2979-491B-C563D5BD186E}"/>
              </a:ext>
            </a:extLst>
          </p:cNvPr>
          <p:cNvSpPr/>
          <p:nvPr/>
        </p:nvSpPr>
        <p:spPr>
          <a:xfrm>
            <a:off x="5245517" y="2414391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5B964D72-C891-463E-FC0A-AAF7A7053974}"/>
              </a:ext>
            </a:extLst>
          </p:cNvPr>
          <p:cNvSpPr/>
          <p:nvPr/>
        </p:nvSpPr>
        <p:spPr>
          <a:xfrm>
            <a:off x="3907971" y="3070517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9ABA94-BC73-1357-5A13-81E6DCA2955F}"/>
              </a:ext>
            </a:extLst>
          </p:cNvPr>
          <p:cNvSpPr txBox="1"/>
          <p:nvPr/>
        </p:nvSpPr>
        <p:spPr>
          <a:xfrm>
            <a:off x="9019058" y="2135867"/>
            <a:ext cx="268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A. Clean Fill (CF) where noted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CFC29E-43C5-51B2-2F97-450A5EB56E6D}"/>
              </a:ext>
            </a:extLst>
          </p:cNvPr>
          <p:cNvSpPr txBox="1"/>
          <p:nvPr/>
        </p:nvSpPr>
        <p:spPr>
          <a:xfrm>
            <a:off x="9019058" y="2605170"/>
            <a:ext cx="272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B. Graded  (G) where noted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B956BB-EE94-0413-6424-B26BF5A5B601}"/>
              </a:ext>
            </a:extLst>
          </p:cNvPr>
          <p:cNvSpPr txBox="1"/>
          <p:nvPr/>
        </p:nvSpPr>
        <p:spPr>
          <a:xfrm>
            <a:off x="9047511" y="2994585"/>
            <a:ext cx="2792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C. Gravel level (H) where noted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90AEF6-60C5-DCDB-6DF9-2BAE7F0A15A1}"/>
              </a:ext>
            </a:extLst>
          </p:cNvPr>
          <p:cNvSpPr txBox="1"/>
          <p:nvPr/>
        </p:nvSpPr>
        <p:spPr>
          <a:xfrm>
            <a:off x="9007289" y="3429492"/>
            <a:ext cx="296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Graded other</a:t>
            </a:r>
          </a:p>
        </p:txBody>
      </p:sp>
    </p:spTree>
    <p:extLst>
      <p:ext uri="{BB962C8B-B14F-4D97-AF65-F5344CB8AC3E}">
        <p14:creationId xmlns:p14="http://schemas.microsoft.com/office/powerpoint/2010/main" val="208477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61B4A1-65D7-7F16-0B6E-42C9115990EC}"/>
              </a:ext>
            </a:extLst>
          </p:cNvPr>
          <p:cNvSpPr txBox="1"/>
          <p:nvPr/>
        </p:nvSpPr>
        <p:spPr>
          <a:xfrm>
            <a:off x="438742" y="5920954"/>
            <a:ext cx="115415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Church Street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FB9A7A-D917-0B1D-42EF-A831CE9A68B6}"/>
              </a:ext>
            </a:extLst>
          </p:cNvPr>
          <p:cNvCxnSpPr/>
          <p:nvPr/>
        </p:nvCxnSpPr>
        <p:spPr>
          <a:xfrm>
            <a:off x="89210" y="1148576"/>
            <a:ext cx="12102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AB2401-BC79-7CCC-A6D0-37BC953692ED}"/>
              </a:ext>
            </a:extLst>
          </p:cNvPr>
          <p:cNvSpPr txBox="1"/>
          <p:nvPr/>
        </p:nvSpPr>
        <p:spPr>
          <a:xfrm>
            <a:off x="3964460" y="40975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7E8601-53B8-65D8-2EFD-98C44E8423F6}"/>
              </a:ext>
            </a:extLst>
          </p:cNvPr>
          <p:cNvCxnSpPr/>
          <p:nvPr/>
        </p:nvCxnSpPr>
        <p:spPr>
          <a:xfrm>
            <a:off x="4014439" y="1148576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8E775-45F5-2661-4D96-012BF580AED0}"/>
              </a:ext>
            </a:extLst>
          </p:cNvPr>
          <p:cNvCxnSpPr/>
          <p:nvPr/>
        </p:nvCxnSpPr>
        <p:spPr>
          <a:xfrm>
            <a:off x="7947103" y="1148576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A743C3-08E2-0DB9-3A48-D79859B55384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8FD898-7107-2947-F4AD-1EF1D4D70FC9}"/>
              </a:ext>
            </a:extLst>
          </p:cNvPr>
          <p:cNvSpPr txBox="1"/>
          <p:nvPr/>
        </p:nvSpPr>
        <p:spPr>
          <a:xfrm>
            <a:off x="4135027" y="1498210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37684-4B23-00AC-AE30-D8FEC93E03E2}"/>
              </a:ext>
            </a:extLst>
          </p:cNvPr>
          <p:cNvSpPr txBox="1"/>
          <p:nvPr/>
        </p:nvSpPr>
        <p:spPr>
          <a:xfrm>
            <a:off x="7270085" y="1472881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507C44-DF35-D67C-79FA-8BCF7F2F9E70}"/>
              </a:ext>
            </a:extLst>
          </p:cNvPr>
          <p:cNvCxnSpPr>
            <a:cxnSpLocks/>
          </p:cNvCxnSpPr>
          <p:nvPr/>
        </p:nvCxnSpPr>
        <p:spPr>
          <a:xfrm flipV="1">
            <a:off x="9980341" y="1355382"/>
            <a:ext cx="0" cy="763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424A356-62B7-71CB-9E81-07AE52823CC7}"/>
              </a:ext>
            </a:extLst>
          </p:cNvPr>
          <p:cNvSpPr txBox="1"/>
          <p:nvPr/>
        </p:nvSpPr>
        <p:spPr>
          <a:xfrm>
            <a:off x="9759929" y="210705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B2E372-B4BC-7457-F4A9-49CB396D5F61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249E0A-4855-A6B8-B271-C43F6ED0AE2D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452D04-037B-C884-63CC-72CD6946B358}"/>
              </a:ext>
            </a:extLst>
          </p:cNvPr>
          <p:cNvSpPr txBox="1"/>
          <p:nvPr/>
        </p:nvSpPr>
        <p:spPr>
          <a:xfrm>
            <a:off x="4612122" y="5102440"/>
            <a:ext cx="293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Gated Entry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DAF0A8-D406-656D-ED35-79A162DAA9ED}"/>
              </a:ext>
            </a:extLst>
          </p:cNvPr>
          <p:cNvSpPr txBox="1"/>
          <p:nvPr/>
        </p:nvSpPr>
        <p:spPr>
          <a:xfrm>
            <a:off x="5513874" y="1658669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055F7FD-557F-758E-6376-79EE0060F4FB}"/>
              </a:ext>
            </a:extLst>
          </p:cNvPr>
          <p:cNvCxnSpPr>
            <a:cxnSpLocks/>
          </p:cNvCxnSpPr>
          <p:nvPr/>
        </p:nvCxnSpPr>
        <p:spPr>
          <a:xfrm>
            <a:off x="8379923" y="1117417"/>
            <a:ext cx="0" cy="4393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309747-3432-1914-E194-7BE6FC6D6880}"/>
              </a:ext>
            </a:extLst>
          </p:cNvPr>
          <p:cNvSpPr txBox="1"/>
          <p:nvPr/>
        </p:nvSpPr>
        <p:spPr>
          <a:xfrm rot="5400000">
            <a:off x="7744145" y="3081020"/>
            <a:ext cx="18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40 feet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71708C-DA94-8A06-369D-6C298A9AA306}"/>
              </a:ext>
            </a:extLst>
          </p:cNvPr>
          <p:cNvCxnSpPr>
            <a:cxnSpLocks/>
          </p:cNvCxnSpPr>
          <p:nvPr/>
        </p:nvCxnSpPr>
        <p:spPr>
          <a:xfrm flipH="1" flipV="1">
            <a:off x="3964460" y="5691951"/>
            <a:ext cx="3941755" cy="26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24E47E-2606-CA96-3389-B6EE69C9DEAF}"/>
              </a:ext>
            </a:extLst>
          </p:cNvPr>
          <p:cNvSpPr txBox="1"/>
          <p:nvPr/>
        </p:nvSpPr>
        <p:spPr>
          <a:xfrm>
            <a:off x="5371170" y="5691951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28 feet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BD762-C168-4CE0-C076-5B36D98F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77253E-8ADE-388B-321E-AF02452A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D51ABE3-55B7-A581-79F5-974E95BF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12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39AEAE-8F26-1077-90C5-21B7D7E10E3F}"/>
              </a:ext>
            </a:extLst>
          </p:cNvPr>
          <p:cNvSpPr txBox="1"/>
          <p:nvPr/>
        </p:nvSpPr>
        <p:spPr>
          <a:xfrm>
            <a:off x="4771272" y="1213116"/>
            <a:ext cx="2378515" cy="3994062"/>
          </a:xfrm>
          <a:prstGeom prst="rect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F8AE8B-B2F4-ADE9-7ECB-C611577EABDE}"/>
              </a:ext>
            </a:extLst>
          </p:cNvPr>
          <p:cNvSpPr txBox="1"/>
          <p:nvPr/>
        </p:nvSpPr>
        <p:spPr>
          <a:xfrm>
            <a:off x="8170127" y="3736179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C12622-33A1-2115-B45A-DC6C56964D3B}"/>
              </a:ext>
            </a:extLst>
          </p:cNvPr>
          <p:cNvSpPr txBox="1"/>
          <p:nvPr/>
        </p:nvSpPr>
        <p:spPr>
          <a:xfrm>
            <a:off x="5154348" y="2016518"/>
            <a:ext cx="1636838" cy="9370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81E154-848F-85EC-E9E0-6A7BB678AC87}"/>
              </a:ext>
            </a:extLst>
          </p:cNvPr>
          <p:cNvSpPr txBox="1"/>
          <p:nvPr/>
        </p:nvSpPr>
        <p:spPr>
          <a:xfrm>
            <a:off x="5112725" y="3040901"/>
            <a:ext cx="1677072" cy="9370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2832F3-56ED-E9AF-9AF1-352F6646413E}"/>
              </a:ext>
            </a:extLst>
          </p:cNvPr>
          <p:cNvSpPr txBox="1"/>
          <p:nvPr/>
        </p:nvSpPr>
        <p:spPr>
          <a:xfrm>
            <a:off x="5122862" y="4149899"/>
            <a:ext cx="1700449" cy="9370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99D1BC-E927-4838-E018-28E0E9196535}"/>
              </a:ext>
            </a:extLst>
          </p:cNvPr>
          <p:cNvSpPr txBox="1"/>
          <p:nvPr/>
        </p:nvSpPr>
        <p:spPr>
          <a:xfrm>
            <a:off x="5137491" y="1432017"/>
            <a:ext cx="1653695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A9132A-B735-D575-F8ED-919F8444B006}"/>
              </a:ext>
            </a:extLst>
          </p:cNvPr>
          <p:cNvSpPr txBox="1"/>
          <p:nvPr/>
        </p:nvSpPr>
        <p:spPr>
          <a:xfrm>
            <a:off x="5611925" y="1442365"/>
            <a:ext cx="1028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   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BBACFB-27B3-4823-8159-5E76F6F776C9}"/>
              </a:ext>
            </a:extLst>
          </p:cNvPr>
          <p:cNvSpPr txBox="1"/>
          <p:nvPr/>
        </p:nvSpPr>
        <p:spPr>
          <a:xfrm>
            <a:off x="5395936" y="2244687"/>
            <a:ext cx="12441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B514D2-20BD-A3AB-7442-5831E191B17F}"/>
              </a:ext>
            </a:extLst>
          </p:cNvPr>
          <p:cNvSpPr txBox="1"/>
          <p:nvPr/>
        </p:nvSpPr>
        <p:spPr>
          <a:xfrm>
            <a:off x="5536937" y="3265686"/>
            <a:ext cx="1028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    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452A81-0B08-CBE0-B567-16974AB89BD0}"/>
              </a:ext>
            </a:extLst>
          </p:cNvPr>
          <p:cNvSpPr txBox="1"/>
          <p:nvPr/>
        </p:nvSpPr>
        <p:spPr>
          <a:xfrm>
            <a:off x="5485883" y="4254729"/>
            <a:ext cx="1028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134CA5-F6D2-5A99-12AD-09AAB12F9CF3}"/>
              </a:ext>
            </a:extLst>
          </p:cNvPr>
          <p:cNvSpPr txBox="1"/>
          <p:nvPr/>
        </p:nvSpPr>
        <p:spPr>
          <a:xfrm>
            <a:off x="348104" y="1821375"/>
            <a:ext cx="346846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Tatra’s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RURP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Unit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Pads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8F8B6A-15C4-5013-6F7F-67208CE18C9C}"/>
              </a:ext>
            </a:extLst>
          </p:cNvPr>
          <p:cNvCxnSpPr>
            <a:cxnSpLocks/>
          </p:cNvCxnSpPr>
          <p:nvPr/>
        </p:nvCxnSpPr>
        <p:spPr>
          <a:xfrm>
            <a:off x="6995160" y="1442365"/>
            <a:ext cx="0" cy="3644607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1013F56-9AAE-65A5-E3B6-CCD7A7E99A1A}"/>
              </a:ext>
            </a:extLst>
          </p:cNvPr>
          <p:cNvSpPr txBox="1"/>
          <p:nvPr/>
        </p:nvSpPr>
        <p:spPr>
          <a:xfrm rot="5400000">
            <a:off x="6663900" y="2813643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feet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BE9AF7-27DA-D739-FC8C-19DAE07F017C}"/>
              </a:ext>
            </a:extLst>
          </p:cNvPr>
          <p:cNvSpPr txBox="1"/>
          <p:nvPr/>
        </p:nvSpPr>
        <p:spPr>
          <a:xfrm>
            <a:off x="766672" y="77399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863231-4809-160D-F692-C57042213A9B}"/>
              </a:ext>
            </a:extLst>
          </p:cNvPr>
          <p:cNvSpPr txBox="1"/>
          <p:nvPr/>
        </p:nvSpPr>
        <p:spPr>
          <a:xfrm>
            <a:off x="8689673" y="714705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CB66E7-F6BC-C96D-9CBB-6935E0017113}"/>
              </a:ext>
            </a:extLst>
          </p:cNvPr>
          <p:cNvSpPr txBox="1"/>
          <p:nvPr/>
        </p:nvSpPr>
        <p:spPr>
          <a:xfrm>
            <a:off x="4578748" y="691488"/>
            <a:ext cx="264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Riparian  Buffer 12 feet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D79D59-4A11-07F7-B961-32ECA50C4FAC}"/>
              </a:ext>
            </a:extLst>
          </p:cNvPr>
          <p:cNvSpPr txBox="1"/>
          <p:nvPr/>
        </p:nvSpPr>
        <p:spPr>
          <a:xfrm>
            <a:off x="8757464" y="4048321"/>
            <a:ext cx="3189591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 Unit Pads: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Grass</a:t>
            </a:r>
          </a:p>
          <a:p>
            <a:pPr marL="342900" indent="-342900">
              <a:buAutoNum type="arabicPeriod"/>
            </a:pPr>
            <a:r>
              <a:rPr lang="en-US" b="1" dirty="0"/>
              <a:t>Gravel beds</a:t>
            </a:r>
          </a:p>
          <a:p>
            <a:pPr marL="342900" indent="-342900">
              <a:buAutoNum type="arabicPeriod"/>
            </a:pPr>
            <a:r>
              <a:rPr lang="en-US" b="1" dirty="0"/>
              <a:t>Standard Industry Practice</a:t>
            </a:r>
          </a:p>
          <a:p>
            <a:pPr marL="342900" indent="-342900">
              <a:buAutoNum type="arabicPeriod"/>
            </a:pPr>
            <a:r>
              <a:rPr lang="en-US" b="1" dirty="0"/>
              <a:t>Concrete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6EC0-78A9-981A-034C-8DF8F016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B51757-7CF1-6BCC-9EDE-C1659A6D8769}"/>
              </a:ext>
            </a:extLst>
          </p:cNvPr>
          <p:cNvSpPr txBox="1"/>
          <p:nvPr/>
        </p:nvSpPr>
        <p:spPr>
          <a:xfrm>
            <a:off x="5441073" y="2417938"/>
            <a:ext cx="1061643" cy="18548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02006-6FAE-82C1-455C-8EA7916942F3}"/>
              </a:ext>
            </a:extLst>
          </p:cNvPr>
          <p:cNvSpPr txBox="1"/>
          <p:nvPr/>
        </p:nvSpPr>
        <p:spPr>
          <a:xfrm>
            <a:off x="0" y="5956482"/>
            <a:ext cx="9220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Church Street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4CEDB9-587F-F3A4-F088-14E055F8858D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E95488-44B7-24D5-6F88-59EB9501288B}"/>
              </a:ext>
            </a:extLst>
          </p:cNvPr>
          <p:cNvSpPr txBox="1"/>
          <p:nvPr/>
        </p:nvSpPr>
        <p:spPr>
          <a:xfrm>
            <a:off x="2540509" y="-134484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490141-91CB-41F0-A137-4BB4A4A1B801}"/>
              </a:ext>
            </a:extLst>
          </p:cNvPr>
          <p:cNvCxnSpPr/>
          <p:nvPr/>
        </p:nvCxnSpPr>
        <p:spPr>
          <a:xfrm>
            <a:off x="3300761" y="1120960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E3F2C5-5614-04A9-1AAC-180E6A7C2590}"/>
              </a:ext>
            </a:extLst>
          </p:cNvPr>
          <p:cNvCxnSpPr/>
          <p:nvPr/>
        </p:nvCxnSpPr>
        <p:spPr>
          <a:xfrm>
            <a:off x="6096002" y="1120960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EFB81A-EE1D-F950-E12B-F9F5D8711B30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15C689-C270-8C9C-B2F6-9C7858A88E1A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11EBCF-BE4B-386B-5DE5-64938BCCB58A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25F9B4-7532-545C-56B0-7E7D496D6FA8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20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EF070D-F0E6-A762-623C-65D814B51187}"/>
              </a:ext>
            </a:extLst>
          </p:cNvPr>
          <p:cNvSpPr txBox="1"/>
          <p:nvPr/>
        </p:nvSpPr>
        <p:spPr>
          <a:xfrm>
            <a:off x="7235291" y="358936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EDC659-9411-1DB8-D54D-759FDE4DFB7E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3E09F3-5365-A7A1-9D69-8C082850CCCD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D3566-607F-FF2B-490E-07915D6D4A6B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8AE0E6-37B1-05D9-83AF-E546C0960D58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B3D058-6094-0BEF-4158-470A02354EB4}"/>
              </a:ext>
            </a:extLst>
          </p:cNvPr>
          <p:cNvCxnSpPr>
            <a:cxnSpLocks/>
          </p:cNvCxnSpPr>
          <p:nvPr/>
        </p:nvCxnSpPr>
        <p:spPr>
          <a:xfrm>
            <a:off x="2821877" y="1120960"/>
            <a:ext cx="0" cy="4393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FDED7A-A044-8912-3992-667356DAEFD8}"/>
              </a:ext>
            </a:extLst>
          </p:cNvPr>
          <p:cNvSpPr txBox="1"/>
          <p:nvPr/>
        </p:nvSpPr>
        <p:spPr>
          <a:xfrm rot="16200000">
            <a:off x="1795692" y="3065329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 feet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98D6A0-E61F-6607-AF6A-170C74ABF945}"/>
              </a:ext>
            </a:extLst>
          </p:cNvPr>
          <p:cNvCxnSpPr>
            <a:cxnSpLocks/>
          </p:cNvCxnSpPr>
          <p:nvPr/>
        </p:nvCxnSpPr>
        <p:spPr>
          <a:xfrm flipH="1" flipV="1">
            <a:off x="3338290" y="5661945"/>
            <a:ext cx="2743200" cy="16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2C450C-AE42-5B82-43B8-A085EAE66F7E}"/>
              </a:ext>
            </a:extLst>
          </p:cNvPr>
          <p:cNvSpPr txBox="1"/>
          <p:nvPr/>
        </p:nvSpPr>
        <p:spPr>
          <a:xfrm>
            <a:off x="4017082" y="5678127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28  feet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84169-AB54-8DDB-BDB2-E9CE653B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34421D-10E1-BEE9-FB6E-D4A19CE6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65FEAC9-46D2-88A6-8838-3342056D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990AB4-EFF9-0C41-DE0C-22FCE33F30FC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703695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1E182F7-6155-A825-A01A-BF49C8FB4BDD}"/>
              </a:ext>
            </a:extLst>
          </p:cNvPr>
          <p:cNvSpPr txBox="1"/>
          <p:nvPr/>
        </p:nvSpPr>
        <p:spPr>
          <a:xfrm>
            <a:off x="9007021" y="349809"/>
            <a:ext cx="2800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RURP Unit Pads Dimensions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344983-4002-1527-CC39-9B047A75AD93}"/>
              </a:ext>
            </a:extLst>
          </p:cNvPr>
          <p:cNvSpPr txBox="1"/>
          <p:nvPr/>
        </p:nvSpPr>
        <p:spPr>
          <a:xfrm>
            <a:off x="9831867" y="3498902"/>
            <a:ext cx="1493363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14C380-993F-54D1-CCC5-699C698888B3}"/>
              </a:ext>
            </a:extLst>
          </p:cNvPr>
          <p:cNvSpPr txBox="1"/>
          <p:nvPr/>
        </p:nvSpPr>
        <p:spPr>
          <a:xfrm>
            <a:off x="10296757" y="3635788"/>
            <a:ext cx="82320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/>
              <a:t>8 x 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801BEE-83B0-8108-602D-6602DC540535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DF9B29-79BA-2BE5-8323-52FB010AB86A}"/>
              </a:ext>
            </a:extLst>
          </p:cNvPr>
          <p:cNvSpPr txBox="1"/>
          <p:nvPr/>
        </p:nvSpPr>
        <p:spPr>
          <a:xfrm>
            <a:off x="3457463" y="685863"/>
            <a:ext cx="313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Mill Race Bank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EB028F-A5A2-DDBC-238B-3599A31A2CB4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5B77C9-C094-95B6-6D86-9F0234BA0819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0B0477-F8E3-7A7F-01AA-523E9B8B70CF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FC730-2FB0-BE7B-5D73-81EFE531E3CB}"/>
              </a:ext>
            </a:extLst>
          </p:cNvPr>
          <p:cNvSpPr txBox="1"/>
          <p:nvPr/>
        </p:nvSpPr>
        <p:spPr>
          <a:xfrm>
            <a:off x="3848699" y="1991679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0E5F94-4F46-7983-0D93-60FDA77154AF}"/>
              </a:ext>
            </a:extLst>
          </p:cNvPr>
          <p:cNvSpPr txBox="1"/>
          <p:nvPr/>
        </p:nvSpPr>
        <p:spPr>
          <a:xfrm>
            <a:off x="3833676" y="3167252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FC730-2FB0-BE7B-5D73-81EFE531E3CB}"/>
              </a:ext>
            </a:extLst>
          </p:cNvPr>
          <p:cNvSpPr txBox="1"/>
          <p:nvPr/>
        </p:nvSpPr>
        <p:spPr>
          <a:xfrm>
            <a:off x="3844076" y="4317723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F5848F-2E7D-C3B3-A227-1623F38F3AC2}"/>
              </a:ext>
            </a:extLst>
          </p:cNvPr>
          <p:cNvSpPr txBox="1"/>
          <p:nvPr/>
        </p:nvSpPr>
        <p:spPr>
          <a:xfrm>
            <a:off x="3839085" y="1352840"/>
            <a:ext cx="168705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D4796E-1509-A51D-D88E-3D283C58AEE7}"/>
              </a:ext>
            </a:extLst>
          </p:cNvPr>
          <p:cNvSpPr txBox="1"/>
          <p:nvPr/>
        </p:nvSpPr>
        <p:spPr>
          <a:xfrm>
            <a:off x="4337882" y="1423954"/>
            <a:ext cx="823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6 x 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E47238-CC7C-F601-7542-92250C21335B}"/>
              </a:ext>
            </a:extLst>
          </p:cNvPr>
          <p:cNvSpPr txBox="1"/>
          <p:nvPr/>
        </p:nvSpPr>
        <p:spPr>
          <a:xfrm>
            <a:off x="4314792" y="2314084"/>
            <a:ext cx="823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8 x 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DCA1CF-526A-EC66-1293-7153B732FFA2}"/>
              </a:ext>
            </a:extLst>
          </p:cNvPr>
          <p:cNvSpPr txBox="1"/>
          <p:nvPr/>
        </p:nvSpPr>
        <p:spPr>
          <a:xfrm>
            <a:off x="4323396" y="3515283"/>
            <a:ext cx="823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8 x 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A24935-8295-73EF-6059-C0FE2B0A51C3}"/>
              </a:ext>
            </a:extLst>
          </p:cNvPr>
          <p:cNvSpPr txBox="1"/>
          <p:nvPr/>
        </p:nvSpPr>
        <p:spPr>
          <a:xfrm>
            <a:off x="4337881" y="4642697"/>
            <a:ext cx="823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8 x 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3F914F1-55E5-93FC-A1D7-B1EE4C4E18E6}"/>
                  </a:ext>
                </a:extLst>
              </p14:cNvPr>
              <p14:cNvContentPartPr/>
              <p14:nvPr/>
            </p14:nvContentPartPr>
            <p14:xfrm>
              <a:off x="-2166937" y="989438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3F914F1-55E5-93FC-A1D7-B1EE4C4E18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73057" y="98331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5F20CA1-2D65-B125-C99C-369AFD157D49}"/>
                  </a:ext>
                </a:extLst>
              </p14:cNvPr>
              <p14:cNvContentPartPr/>
              <p14:nvPr/>
            </p14:nvContentPartPr>
            <p14:xfrm>
              <a:off x="-78421" y="275096"/>
              <a:ext cx="8831520" cy="329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5F20CA1-2D65-B125-C99C-369AFD157D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4541" y="268969"/>
                <a:ext cx="8843760" cy="341293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C17625D-62C1-9FE1-A389-8ADC7CC8AEE3}"/>
              </a:ext>
            </a:extLst>
          </p:cNvPr>
          <p:cNvSpPr txBox="1"/>
          <p:nvPr/>
        </p:nvSpPr>
        <p:spPr>
          <a:xfrm>
            <a:off x="2515266" y="662835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2274B7-CBD5-912B-9C3A-4D21A0A0D91F}"/>
              </a:ext>
            </a:extLst>
          </p:cNvPr>
          <p:cNvCxnSpPr>
            <a:cxnSpLocks/>
          </p:cNvCxnSpPr>
          <p:nvPr/>
        </p:nvCxnSpPr>
        <p:spPr>
          <a:xfrm>
            <a:off x="2818307" y="556103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AA82012-9E61-E351-8643-76AB741129FA}"/>
              </a:ext>
            </a:extLst>
          </p:cNvPr>
          <p:cNvSpPr/>
          <p:nvPr/>
        </p:nvSpPr>
        <p:spPr>
          <a:xfrm>
            <a:off x="4009531" y="1507912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84F40955-103F-1064-C611-029B11EC350A}"/>
              </a:ext>
            </a:extLst>
          </p:cNvPr>
          <p:cNvSpPr/>
          <p:nvPr/>
        </p:nvSpPr>
        <p:spPr>
          <a:xfrm>
            <a:off x="4028164" y="2418507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1C39FD26-C4EE-D7DE-CF49-17C3E3A7FE35}"/>
              </a:ext>
            </a:extLst>
          </p:cNvPr>
          <p:cNvSpPr/>
          <p:nvPr/>
        </p:nvSpPr>
        <p:spPr>
          <a:xfrm>
            <a:off x="4039246" y="3566540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FCF83912-254B-C8EC-F586-D98BF8854B9D}"/>
              </a:ext>
            </a:extLst>
          </p:cNvPr>
          <p:cNvSpPr/>
          <p:nvPr/>
        </p:nvSpPr>
        <p:spPr>
          <a:xfrm>
            <a:off x="4017082" y="4783327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F954AB9A-DA86-99A7-FAE4-666C5FF949B8}"/>
              </a:ext>
            </a:extLst>
          </p:cNvPr>
          <p:cNvSpPr/>
          <p:nvPr/>
        </p:nvSpPr>
        <p:spPr>
          <a:xfrm>
            <a:off x="9939561" y="3896675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790DDF63-865D-7EC5-3BB7-C987F912AB15}"/>
              </a:ext>
            </a:extLst>
          </p:cNvPr>
          <p:cNvSpPr/>
          <p:nvPr/>
        </p:nvSpPr>
        <p:spPr>
          <a:xfrm>
            <a:off x="9562348" y="2532170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5891D7-310B-F063-A5CE-6E8DB055E601}"/>
              </a:ext>
            </a:extLst>
          </p:cNvPr>
          <p:cNvSpPr txBox="1"/>
          <p:nvPr/>
        </p:nvSpPr>
        <p:spPr>
          <a:xfrm>
            <a:off x="9783461" y="2394694"/>
            <a:ext cx="222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Trailer/Skid/ Tow/Hitch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709DC2-2F10-B06B-7624-E40EC3EB7EDD}"/>
              </a:ext>
            </a:extLst>
          </p:cNvPr>
          <p:cNvSpPr txBox="1"/>
          <p:nvPr/>
        </p:nvSpPr>
        <p:spPr>
          <a:xfrm>
            <a:off x="204802" y="1816152"/>
            <a:ext cx="2202869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Unit Pads: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Grass</a:t>
            </a:r>
          </a:p>
          <a:p>
            <a:pPr marL="342900" indent="-342900">
              <a:buAutoNum type="arabicPeriod"/>
            </a:pPr>
            <a:r>
              <a:rPr lang="en-US" b="1" dirty="0"/>
              <a:t>Gravel beds</a:t>
            </a:r>
          </a:p>
          <a:p>
            <a:pPr marL="342900" indent="-342900">
              <a:buAutoNum type="arabicPeriod"/>
            </a:pPr>
            <a:r>
              <a:rPr lang="en-US" b="1" dirty="0"/>
              <a:t>Standard Industry Practice</a:t>
            </a:r>
          </a:p>
          <a:p>
            <a:pPr marL="342900" indent="-342900">
              <a:buAutoNum type="arabicPeriod"/>
            </a:pPr>
            <a:r>
              <a:rPr lang="en-US" b="1" dirty="0"/>
              <a:t>Concrete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9325-48CE-6E15-4A5D-181EBF2A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5F079-25CD-1BE3-2334-4379FE61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CC841-C7F3-6F0D-3D5B-F9E36A82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0FF7AB-6F32-E1CD-3743-FA5CE0E0C15D}"/>
              </a:ext>
            </a:extLst>
          </p:cNvPr>
          <p:cNvCxnSpPr>
            <a:cxnSpLocks/>
          </p:cNvCxnSpPr>
          <p:nvPr/>
        </p:nvCxnSpPr>
        <p:spPr>
          <a:xfrm>
            <a:off x="0" y="4811554"/>
            <a:ext cx="2059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D89611-227B-D12C-2B49-0ED618433822}"/>
              </a:ext>
            </a:extLst>
          </p:cNvPr>
          <p:cNvSpPr txBox="1"/>
          <p:nvPr/>
        </p:nvSpPr>
        <p:spPr>
          <a:xfrm>
            <a:off x="484555" y="1875769"/>
            <a:ext cx="191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</a:t>
            </a:r>
          </a:p>
          <a:p>
            <a:pPr algn="ctr"/>
            <a:r>
              <a:rPr lang="en-US" sz="2400" dirty="0"/>
              <a:t>Gated</a:t>
            </a:r>
          </a:p>
          <a:p>
            <a:pPr algn="ctr"/>
            <a:r>
              <a:rPr lang="en-US" sz="2400" dirty="0"/>
              <a:t>Access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980041-92D6-A013-3A41-DA758E79E778}"/>
              </a:ext>
            </a:extLst>
          </p:cNvPr>
          <p:cNvSpPr txBox="1"/>
          <p:nvPr/>
        </p:nvSpPr>
        <p:spPr>
          <a:xfrm>
            <a:off x="-224467" y="3661349"/>
            <a:ext cx="191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</a:t>
            </a:r>
          </a:p>
          <a:p>
            <a:pPr algn="ctr"/>
            <a:r>
              <a:rPr lang="en-US" sz="2400" dirty="0"/>
              <a:t>Roadway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9B6B35-3B95-F0E6-C764-CF56291D97EB}"/>
              </a:ext>
            </a:extLst>
          </p:cNvPr>
          <p:cNvCxnSpPr>
            <a:cxnSpLocks/>
          </p:cNvCxnSpPr>
          <p:nvPr/>
        </p:nvCxnSpPr>
        <p:spPr>
          <a:xfrm>
            <a:off x="733746" y="4759718"/>
            <a:ext cx="10741974" cy="46625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00922F-969A-5788-79BD-1CD74BA88101}"/>
              </a:ext>
            </a:extLst>
          </p:cNvPr>
          <p:cNvSpPr txBox="1"/>
          <p:nvPr/>
        </p:nvSpPr>
        <p:spPr>
          <a:xfrm>
            <a:off x="4445892" y="563174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RURP Lot Gradient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63F874-2A6E-2FE1-520D-D3AB67DB40CF}"/>
              </a:ext>
            </a:extLst>
          </p:cNvPr>
          <p:cNvSpPr txBox="1"/>
          <p:nvPr/>
        </p:nvSpPr>
        <p:spPr>
          <a:xfrm>
            <a:off x="10881920" y="4871517"/>
            <a:ext cx="191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Mill </a:t>
            </a:r>
          </a:p>
          <a:p>
            <a:pPr algn="ctr"/>
            <a:r>
              <a:rPr lang="en-US" sz="2400" dirty="0"/>
              <a:t>Race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BF4928-08B3-54FC-9ACD-EDDB71CC851F}"/>
              </a:ext>
            </a:extLst>
          </p:cNvPr>
          <p:cNvSpPr txBox="1"/>
          <p:nvPr/>
        </p:nvSpPr>
        <p:spPr>
          <a:xfrm>
            <a:off x="2467886" y="2454569"/>
            <a:ext cx="1829515" cy="205739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691A8A-624F-BBE5-58C5-3A22FAE45753}"/>
              </a:ext>
            </a:extLst>
          </p:cNvPr>
          <p:cNvSpPr txBox="1"/>
          <p:nvPr/>
        </p:nvSpPr>
        <p:spPr>
          <a:xfrm>
            <a:off x="4768111" y="2492157"/>
            <a:ext cx="1829515" cy="205739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25DBE8-7167-24AF-BA51-E880E45E64F5}"/>
              </a:ext>
            </a:extLst>
          </p:cNvPr>
          <p:cNvSpPr txBox="1"/>
          <p:nvPr/>
        </p:nvSpPr>
        <p:spPr>
          <a:xfrm>
            <a:off x="8999298" y="2532501"/>
            <a:ext cx="978301" cy="205739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AD570-ECDA-7951-8E31-E10CB0A62074}"/>
              </a:ext>
            </a:extLst>
          </p:cNvPr>
          <p:cNvSpPr txBox="1"/>
          <p:nvPr/>
        </p:nvSpPr>
        <p:spPr>
          <a:xfrm>
            <a:off x="2799280" y="3414417"/>
            <a:ext cx="10281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Goat Locker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E5A72D-F835-0B30-12FE-19E98D5F908B}"/>
              </a:ext>
            </a:extLst>
          </p:cNvPr>
          <p:cNvSpPr txBox="1"/>
          <p:nvPr/>
        </p:nvSpPr>
        <p:spPr>
          <a:xfrm>
            <a:off x="5124080" y="3576143"/>
            <a:ext cx="1028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Manning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9EC85A-3F37-822A-3BCF-F40EB9441082}"/>
              </a:ext>
            </a:extLst>
          </p:cNvPr>
          <p:cNvSpPr txBox="1"/>
          <p:nvPr/>
        </p:nvSpPr>
        <p:spPr>
          <a:xfrm>
            <a:off x="9036682" y="3548576"/>
            <a:ext cx="9900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9C0EDB-2048-1867-B136-470297ADEB11}"/>
              </a:ext>
            </a:extLst>
          </p:cNvPr>
          <p:cNvCxnSpPr/>
          <p:nvPr/>
        </p:nvCxnSpPr>
        <p:spPr>
          <a:xfrm>
            <a:off x="1577340" y="3661349"/>
            <a:ext cx="0" cy="1150205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34C2C1B-C623-2701-4601-5D3C07028013}"/>
              </a:ext>
            </a:extLst>
          </p:cNvPr>
          <p:cNvSpPr txBox="1"/>
          <p:nvPr/>
        </p:nvSpPr>
        <p:spPr>
          <a:xfrm>
            <a:off x="592410" y="692563"/>
            <a:ext cx="96551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3670AA-B9DE-C13E-71D4-224814235DB4}"/>
              </a:ext>
            </a:extLst>
          </p:cNvPr>
          <p:cNvSpPr txBox="1"/>
          <p:nvPr/>
        </p:nvSpPr>
        <p:spPr>
          <a:xfrm>
            <a:off x="1362261" y="208411"/>
            <a:ext cx="2553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Unless otherwise noted each grid square </a:t>
            </a:r>
          </a:p>
          <a:p>
            <a:pPr algn="ctr"/>
            <a:r>
              <a:rPr lang="en-US" b="1" dirty="0"/>
              <a:t>4 feet by 4 feet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71166B-1CFE-0327-975B-89C72A4DCBCA}"/>
              </a:ext>
            </a:extLst>
          </p:cNvPr>
          <p:cNvCxnSpPr>
            <a:cxnSpLocks/>
          </p:cNvCxnSpPr>
          <p:nvPr/>
        </p:nvCxnSpPr>
        <p:spPr>
          <a:xfrm>
            <a:off x="10838957" y="2492157"/>
            <a:ext cx="0" cy="2632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3DFE81-49A8-1D1F-445E-3AFDC04B851F}"/>
              </a:ext>
            </a:extLst>
          </p:cNvPr>
          <p:cNvSpPr txBox="1"/>
          <p:nvPr/>
        </p:nvSpPr>
        <p:spPr>
          <a:xfrm rot="5400000">
            <a:off x="9655446" y="3131125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feet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69FE4E-EA50-71C4-EFD6-BFBFBD98A3A9}"/>
              </a:ext>
            </a:extLst>
          </p:cNvPr>
          <p:cNvSpPr/>
          <p:nvPr/>
        </p:nvSpPr>
        <p:spPr>
          <a:xfrm>
            <a:off x="2467886" y="4511342"/>
            <a:ext cx="1829515" cy="597856"/>
          </a:xfrm>
          <a:prstGeom prst="rect">
            <a:avLst/>
          </a:prstGeom>
          <a:noFill/>
          <a:ln w="34925">
            <a:solidFill>
              <a:schemeClr val="accent1">
                <a:shade val="15000"/>
                <a:alpha val="89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0253F2-009C-EF6E-DDCD-DFA8B9A42F38}"/>
              </a:ext>
            </a:extLst>
          </p:cNvPr>
          <p:cNvSpPr/>
          <p:nvPr/>
        </p:nvSpPr>
        <p:spPr>
          <a:xfrm>
            <a:off x="4779870" y="4538424"/>
            <a:ext cx="1829515" cy="597856"/>
          </a:xfrm>
          <a:prstGeom prst="rect">
            <a:avLst/>
          </a:prstGeom>
          <a:noFill/>
          <a:ln w="34925">
            <a:solidFill>
              <a:schemeClr val="accent1">
                <a:shade val="15000"/>
                <a:alpha val="89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E54F857-F42E-22BA-F5AF-295F921B0A42}"/>
              </a:ext>
            </a:extLst>
          </p:cNvPr>
          <p:cNvSpPr/>
          <p:nvPr/>
        </p:nvSpPr>
        <p:spPr>
          <a:xfrm>
            <a:off x="8979152" y="4564078"/>
            <a:ext cx="1013840" cy="597856"/>
          </a:xfrm>
          <a:prstGeom prst="rect">
            <a:avLst/>
          </a:prstGeom>
          <a:noFill/>
          <a:ln w="34925">
            <a:solidFill>
              <a:schemeClr val="accent1">
                <a:shade val="15000"/>
                <a:alpha val="89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7C4284B-A093-AE89-7601-CA0FB0900C51}"/>
              </a:ext>
            </a:extLst>
          </p:cNvPr>
          <p:cNvCxnSpPr>
            <a:cxnSpLocks/>
          </p:cNvCxnSpPr>
          <p:nvPr/>
        </p:nvCxnSpPr>
        <p:spPr>
          <a:xfrm>
            <a:off x="10269350" y="2492157"/>
            <a:ext cx="0" cy="1990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4E96EDD-7987-6F87-A8BB-F194B3C590D6}"/>
              </a:ext>
            </a:extLst>
          </p:cNvPr>
          <p:cNvCxnSpPr>
            <a:cxnSpLocks/>
          </p:cNvCxnSpPr>
          <p:nvPr/>
        </p:nvCxnSpPr>
        <p:spPr>
          <a:xfrm>
            <a:off x="10269350" y="4511342"/>
            <a:ext cx="0" cy="720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B74B3A0-239E-0C44-1B5B-283B2F3DA901}"/>
              </a:ext>
            </a:extLst>
          </p:cNvPr>
          <p:cNvSpPr txBox="1"/>
          <p:nvPr/>
        </p:nvSpPr>
        <p:spPr>
          <a:xfrm rot="5400000">
            <a:off x="9736899" y="4686851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feet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6BC99A-2EB1-29BC-C752-D7AA786E697C}"/>
              </a:ext>
            </a:extLst>
          </p:cNvPr>
          <p:cNvSpPr txBox="1"/>
          <p:nvPr/>
        </p:nvSpPr>
        <p:spPr>
          <a:xfrm rot="5400000">
            <a:off x="10303492" y="3614726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  feet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5D93BE-3397-9593-3E20-53AA5C3D6A5C}"/>
              </a:ext>
            </a:extLst>
          </p:cNvPr>
          <p:cNvSpPr txBox="1"/>
          <p:nvPr/>
        </p:nvSpPr>
        <p:spPr>
          <a:xfrm>
            <a:off x="2835427" y="4476717"/>
            <a:ext cx="10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</a:t>
            </a:r>
          </a:p>
          <a:p>
            <a:pPr algn="ctr"/>
            <a:r>
              <a:rPr lang="en-US" dirty="0"/>
              <a:t>Pads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E30272-47DB-83CA-632C-1D5A21019DE2}"/>
              </a:ext>
            </a:extLst>
          </p:cNvPr>
          <p:cNvSpPr txBox="1"/>
          <p:nvPr/>
        </p:nvSpPr>
        <p:spPr>
          <a:xfrm>
            <a:off x="5124895" y="4528263"/>
            <a:ext cx="10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</a:t>
            </a:r>
          </a:p>
          <a:p>
            <a:pPr algn="ctr"/>
            <a:r>
              <a:rPr lang="en-US" dirty="0"/>
              <a:t>Pads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6F0706-FE78-D4DB-1AD1-D7F087C9879F}"/>
              </a:ext>
            </a:extLst>
          </p:cNvPr>
          <p:cNvSpPr txBox="1"/>
          <p:nvPr/>
        </p:nvSpPr>
        <p:spPr>
          <a:xfrm>
            <a:off x="8942324" y="4528262"/>
            <a:ext cx="10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</a:t>
            </a:r>
          </a:p>
          <a:p>
            <a:pPr algn="ctr"/>
            <a:r>
              <a:rPr lang="en-US" dirty="0"/>
              <a:t>Pads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D638A5C-AB00-5527-D80B-608C44F2605A}"/>
              </a:ext>
            </a:extLst>
          </p:cNvPr>
          <p:cNvCxnSpPr>
            <a:cxnSpLocks/>
          </p:cNvCxnSpPr>
          <p:nvPr/>
        </p:nvCxnSpPr>
        <p:spPr>
          <a:xfrm>
            <a:off x="2448111" y="2216798"/>
            <a:ext cx="18492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C79D1D0-2AD0-AD52-F99D-0BD13017F6FE}"/>
              </a:ext>
            </a:extLst>
          </p:cNvPr>
          <p:cNvCxnSpPr>
            <a:cxnSpLocks/>
          </p:cNvCxnSpPr>
          <p:nvPr/>
        </p:nvCxnSpPr>
        <p:spPr>
          <a:xfrm>
            <a:off x="4714702" y="2216798"/>
            <a:ext cx="18492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BF5BCC-2E06-856D-F121-7BF6E1B84115}"/>
              </a:ext>
            </a:extLst>
          </p:cNvPr>
          <p:cNvCxnSpPr>
            <a:cxnSpLocks/>
          </p:cNvCxnSpPr>
          <p:nvPr/>
        </p:nvCxnSpPr>
        <p:spPr>
          <a:xfrm>
            <a:off x="6814615" y="2210645"/>
            <a:ext cx="18492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904BC75-3C7B-3AB2-A09A-825F2FB5BBFF}"/>
              </a:ext>
            </a:extLst>
          </p:cNvPr>
          <p:cNvCxnSpPr>
            <a:cxnSpLocks/>
          </p:cNvCxnSpPr>
          <p:nvPr/>
        </p:nvCxnSpPr>
        <p:spPr>
          <a:xfrm>
            <a:off x="8999506" y="2210645"/>
            <a:ext cx="9934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A14B760-21DC-5F19-05BD-C86A6E6421F2}"/>
              </a:ext>
            </a:extLst>
          </p:cNvPr>
          <p:cNvSpPr txBox="1"/>
          <p:nvPr/>
        </p:nvSpPr>
        <p:spPr>
          <a:xfrm>
            <a:off x="2582976" y="1841313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feet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5B51670-E63E-941E-81D8-262B03A7DEBB}"/>
              </a:ext>
            </a:extLst>
          </p:cNvPr>
          <p:cNvSpPr txBox="1"/>
          <p:nvPr/>
        </p:nvSpPr>
        <p:spPr>
          <a:xfrm>
            <a:off x="4904847" y="1800799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feet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641A88-4F8C-5D5E-17DC-1D63CCDE4480}"/>
              </a:ext>
            </a:extLst>
          </p:cNvPr>
          <p:cNvSpPr txBox="1"/>
          <p:nvPr/>
        </p:nvSpPr>
        <p:spPr>
          <a:xfrm>
            <a:off x="6990926" y="1830303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feet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CDCAFC3-09F6-F51E-77F2-CD78BE671119}"/>
              </a:ext>
            </a:extLst>
          </p:cNvPr>
          <p:cNvSpPr txBox="1"/>
          <p:nvPr/>
        </p:nvSpPr>
        <p:spPr>
          <a:xfrm>
            <a:off x="8570486" y="1785506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feet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06E9C25-A395-4D49-5D8C-17B76F49170D}"/>
              </a:ext>
            </a:extLst>
          </p:cNvPr>
          <p:cNvSpPr txBox="1"/>
          <p:nvPr/>
        </p:nvSpPr>
        <p:spPr>
          <a:xfrm>
            <a:off x="6834390" y="2492764"/>
            <a:ext cx="1829515" cy="205739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5BDFB4-737A-59D2-09CC-17FD2786D8EC}"/>
              </a:ext>
            </a:extLst>
          </p:cNvPr>
          <p:cNvSpPr/>
          <p:nvPr/>
        </p:nvSpPr>
        <p:spPr>
          <a:xfrm>
            <a:off x="6857900" y="4602619"/>
            <a:ext cx="1829515" cy="597856"/>
          </a:xfrm>
          <a:prstGeom prst="rect">
            <a:avLst/>
          </a:prstGeom>
          <a:noFill/>
          <a:ln w="34925">
            <a:solidFill>
              <a:schemeClr val="accent1">
                <a:shade val="15000"/>
                <a:alpha val="89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8BF404-6ED8-01D9-D502-576529DA145E}"/>
              </a:ext>
            </a:extLst>
          </p:cNvPr>
          <p:cNvSpPr txBox="1"/>
          <p:nvPr/>
        </p:nvSpPr>
        <p:spPr>
          <a:xfrm>
            <a:off x="7242604" y="3576143"/>
            <a:ext cx="9900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82B3D84-3690-1366-0C4D-37E8556E1419}"/>
              </a:ext>
            </a:extLst>
          </p:cNvPr>
          <p:cNvCxnSpPr>
            <a:cxnSpLocks/>
          </p:cNvCxnSpPr>
          <p:nvPr/>
        </p:nvCxnSpPr>
        <p:spPr>
          <a:xfrm flipH="1">
            <a:off x="2492430" y="1646670"/>
            <a:ext cx="75005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C201ACD-FDF6-7B8E-16E0-345B82D1C8C4}"/>
              </a:ext>
            </a:extLst>
          </p:cNvPr>
          <p:cNvSpPr txBox="1"/>
          <p:nvPr/>
        </p:nvSpPr>
        <p:spPr>
          <a:xfrm>
            <a:off x="5362430" y="1176941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feet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F4F54A-35DC-3986-01A5-BCD51F0104F0}"/>
              </a:ext>
            </a:extLst>
          </p:cNvPr>
          <p:cNvSpPr txBox="1"/>
          <p:nvPr/>
        </p:nvSpPr>
        <p:spPr>
          <a:xfrm>
            <a:off x="7189091" y="4554144"/>
            <a:ext cx="10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</a:t>
            </a:r>
          </a:p>
          <a:p>
            <a:pPr algn="ctr"/>
            <a:r>
              <a:rPr lang="en-US" dirty="0"/>
              <a:t>Pads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0539F76-4A99-CA45-6F10-9302ADBEBBD3}"/>
              </a:ext>
            </a:extLst>
          </p:cNvPr>
          <p:cNvCxnSpPr>
            <a:cxnSpLocks/>
          </p:cNvCxnSpPr>
          <p:nvPr/>
        </p:nvCxnSpPr>
        <p:spPr>
          <a:xfrm>
            <a:off x="10075920" y="1658850"/>
            <a:ext cx="13345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47946C9-A138-B80E-3DAF-60853B5942F6}"/>
              </a:ext>
            </a:extLst>
          </p:cNvPr>
          <p:cNvSpPr txBox="1"/>
          <p:nvPr/>
        </p:nvSpPr>
        <p:spPr>
          <a:xfrm>
            <a:off x="9899527" y="655448"/>
            <a:ext cx="1687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Riparian  </a:t>
            </a:r>
          </a:p>
          <a:p>
            <a:pPr algn="ctr"/>
            <a:r>
              <a:rPr lang="en-US" dirty="0"/>
              <a:t>Buffer </a:t>
            </a:r>
          </a:p>
          <a:p>
            <a:pPr algn="ctr"/>
            <a:r>
              <a:rPr lang="en-US" dirty="0"/>
              <a:t>12 feet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5381967-8A9B-383A-9883-AA8900584F03}"/>
              </a:ext>
            </a:extLst>
          </p:cNvPr>
          <p:cNvCxnSpPr>
            <a:cxnSpLocks/>
          </p:cNvCxnSpPr>
          <p:nvPr/>
        </p:nvCxnSpPr>
        <p:spPr>
          <a:xfrm flipH="1">
            <a:off x="11470525" y="380141"/>
            <a:ext cx="12594" cy="572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9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6EDD7-D0D9-1595-8741-B972E794A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F334B9-E3E9-EFD7-81B2-58844BD6407E}"/>
              </a:ext>
            </a:extLst>
          </p:cNvPr>
          <p:cNvSpPr txBox="1"/>
          <p:nvPr/>
        </p:nvSpPr>
        <p:spPr>
          <a:xfrm>
            <a:off x="438742" y="5920954"/>
            <a:ext cx="115415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Church Street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821BB-913E-5CD3-CAE3-DEF0A5DF0AE3}"/>
              </a:ext>
            </a:extLst>
          </p:cNvPr>
          <p:cNvCxnSpPr/>
          <p:nvPr/>
        </p:nvCxnSpPr>
        <p:spPr>
          <a:xfrm>
            <a:off x="89210" y="1148576"/>
            <a:ext cx="12102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F7BBD9-69BD-8528-C8F7-E9EE76B52033}"/>
              </a:ext>
            </a:extLst>
          </p:cNvPr>
          <p:cNvSpPr txBox="1"/>
          <p:nvPr/>
        </p:nvSpPr>
        <p:spPr>
          <a:xfrm>
            <a:off x="3964460" y="40975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CECAF-F587-C3B8-C182-FF27571B573E}"/>
              </a:ext>
            </a:extLst>
          </p:cNvPr>
          <p:cNvCxnSpPr/>
          <p:nvPr/>
        </p:nvCxnSpPr>
        <p:spPr>
          <a:xfrm>
            <a:off x="4014439" y="1148576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02B6AB-9B14-25B1-1BF1-EB863DD9F003}"/>
              </a:ext>
            </a:extLst>
          </p:cNvPr>
          <p:cNvCxnSpPr/>
          <p:nvPr/>
        </p:nvCxnSpPr>
        <p:spPr>
          <a:xfrm>
            <a:off x="7947103" y="1148576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07F31C-0767-4B8E-9DE0-3A538B2739DF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4816C0-77AF-1C40-8ADD-22FC57E46C9B}"/>
              </a:ext>
            </a:extLst>
          </p:cNvPr>
          <p:cNvSpPr txBox="1"/>
          <p:nvPr/>
        </p:nvSpPr>
        <p:spPr>
          <a:xfrm>
            <a:off x="4135027" y="1498210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01FC8-122D-FBAF-3575-EBF3F93DEC5C}"/>
              </a:ext>
            </a:extLst>
          </p:cNvPr>
          <p:cNvSpPr txBox="1"/>
          <p:nvPr/>
        </p:nvSpPr>
        <p:spPr>
          <a:xfrm>
            <a:off x="7270085" y="1472881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A81440-E7D1-8C61-B5BC-C8304D9D5033}"/>
              </a:ext>
            </a:extLst>
          </p:cNvPr>
          <p:cNvCxnSpPr>
            <a:cxnSpLocks/>
          </p:cNvCxnSpPr>
          <p:nvPr/>
        </p:nvCxnSpPr>
        <p:spPr>
          <a:xfrm flipH="1" flipV="1">
            <a:off x="9980341" y="1355382"/>
            <a:ext cx="1859" cy="759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8F9FA1-53FC-7F1B-66AF-B910911B716D}"/>
              </a:ext>
            </a:extLst>
          </p:cNvPr>
          <p:cNvSpPr txBox="1"/>
          <p:nvPr/>
        </p:nvSpPr>
        <p:spPr>
          <a:xfrm>
            <a:off x="9631684" y="2230313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F42DE5-3871-F132-C6C6-889008F961ED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8A8D9F-B425-6D2A-5D7F-AF6F60243F99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7AF36-3748-BD04-DC94-68A767184636}"/>
              </a:ext>
            </a:extLst>
          </p:cNvPr>
          <p:cNvSpPr txBox="1"/>
          <p:nvPr/>
        </p:nvSpPr>
        <p:spPr>
          <a:xfrm>
            <a:off x="4612122" y="5102440"/>
            <a:ext cx="293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Gated Entry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B0D438-5365-250E-9098-23040CEE08E0}"/>
              </a:ext>
            </a:extLst>
          </p:cNvPr>
          <p:cNvSpPr txBox="1"/>
          <p:nvPr/>
        </p:nvSpPr>
        <p:spPr>
          <a:xfrm>
            <a:off x="5513874" y="1658669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70B6DD-F56F-4CA4-67E8-72F240CF6760}"/>
              </a:ext>
            </a:extLst>
          </p:cNvPr>
          <p:cNvCxnSpPr>
            <a:cxnSpLocks/>
          </p:cNvCxnSpPr>
          <p:nvPr/>
        </p:nvCxnSpPr>
        <p:spPr>
          <a:xfrm>
            <a:off x="8379923" y="1117417"/>
            <a:ext cx="0" cy="4393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8B0E12-3A69-DD90-3C16-5971FFE013D3}"/>
              </a:ext>
            </a:extLst>
          </p:cNvPr>
          <p:cNvSpPr txBox="1"/>
          <p:nvPr/>
        </p:nvSpPr>
        <p:spPr>
          <a:xfrm rot="5400000">
            <a:off x="7744145" y="3081020"/>
            <a:ext cx="18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40 feet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768FB2-EEF7-DDC2-188A-0FD330227DB6}"/>
              </a:ext>
            </a:extLst>
          </p:cNvPr>
          <p:cNvCxnSpPr>
            <a:cxnSpLocks/>
          </p:cNvCxnSpPr>
          <p:nvPr/>
        </p:nvCxnSpPr>
        <p:spPr>
          <a:xfrm flipH="1" flipV="1">
            <a:off x="3964460" y="5691951"/>
            <a:ext cx="3941755" cy="26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0322D0-582C-CDD7-845E-D048401C150E}"/>
              </a:ext>
            </a:extLst>
          </p:cNvPr>
          <p:cNvSpPr txBox="1"/>
          <p:nvPr/>
        </p:nvSpPr>
        <p:spPr>
          <a:xfrm>
            <a:off x="5371170" y="5691951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28 feet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6FC25-BB68-33B3-CDF6-658E3CD1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58AF76-DB8B-861E-3895-16B62667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157377C-0A29-A050-AB42-7E3BD5DE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15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C6819-817A-61A4-6C53-0F0A18ECAED8}"/>
              </a:ext>
            </a:extLst>
          </p:cNvPr>
          <p:cNvSpPr txBox="1"/>
          <p:nvPr/>
        </p:nvSpPr>
        <p:spPr>
          <a:xfrm>
            <a:off x="4771272" y="1213116"/>
            <a:ext cx="2378515" cy="3994062"/>
          </a:xfrm>
          <a:prstGeom prst="rect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AE410-3E4F-BB50-9ED2-BF8BF9830823}"/>
              </a:ext>
            </a:extLst>
          </p:cNvPr>
          <p:cNvSpPr txBox="1"/>
          <p:nvPr/>
        </p:nvSpPr>
        <p:spPr>
          <a:xfrm>
            <a:off x="8170127" y="3736179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FE2673-8A45-CE21-B506-6C77385E0006}"/>
              </a:ext>
            </a:extLst>
          </p:cNvPr>
          <p:cNvSpPr txBox="1"/>
          <p:nvPr/>
        </p:nvSpPr>
        <p:spPr>
          <a:xfrm>
            <a:off x="5189814" y="1566398"/>
            <a:ext cx="508542" cy="17543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827D2E-DA2D-58C7-DF9D-6B3CE199F418}"/>
              </a:ext>
            </a:extLst>
          </p:cNvPr>
          <p:cNvSpPr txBox="1"/>
          <p:nvPr/>
        </p:nvSpPr>
        <p:spPr>
          <a:xfrm>
            <a:off x="5182044" y="4527576"/>
            <a:ext cx="1495869" cy="461665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E49BDA-6620-50C6-8920-A3C6CD5EC5FD}"/>
              </a:ext>
            </a:extLst>
          </p:cNvPr>
          <p:cNvSpPr txBox="1"/>
          <p:nvPr/>
        </p:nvSpPr>
        <p:spPr>
          <a:xfrm>
            <a:off x="387825" y="1627031"/>
            <a:ext cx="346846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Tatra’s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Tugboat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Units 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Pads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75644B-B89F-0609-3929-43AB47D91C44}"/>
              </a:ext>
            </a:extLst>
          </p:cNvPr>
          <p:cNvCxnSpPr>
            <a:cxnSpLocks/>
          </p:cNvCxnSpPr>
          <p:nvPr/>
        </p:nvCxnSpPr>
        <p:spPr>
          <a:xfrm>
            <a:off x="6995160" y="1442365"/>
            <a:ext cx="0" cy="3644607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8EA4B06-A648-DF5F-8548-2357D4C8BEDE}"/>
              </a:ext>
            </a:extLst>
          </p:cNvPr>
          <p:cNvSpPr txBox="1"/>
          <p:nvPr/>
        </p:nvSpPr>
        <p:spPr>
          <a:xfrm rot="5400000">
            <a:off x="6663900" y="2813643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feet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50D8B1-0898-0790-CAF6-6F775F8FFBC3}"/>
              </a:ext>
            </a:extLst>
          </p:cNvPr>
          <p:cNvSpPr txBox="1"/>
          <p:nvPr/>
        </p:nvSpPr>
        <p:spPr>
          <a:xfrm>
            <a:off x="766672" y="77399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2DDEAA-237C-C53F-5E62-8443EEE1CC3E}"/>
              </a:ext>
            </a:extLst>
          </p:cNvPr>
          <p:cNvSpPr txBox="1"/>
          <p:nvPr/>
        </p:nvSpPr>
        <p:spPr>
          <a:xfrm>
            <a:off x="8689673" y="714705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933B08-6197-2F82-34AB-96C72C2A2AAB}"/>
              </a:ext>
            </a:extLst>
          </p:cNvPr>
          <p:cNvSpPr txBox="1"/>
          <p:nvPr/>
        </p:nvSpPr>
        <p:spPr>
          <a:xfrm>
            <a:off x="4578748" y="691488"/>
            <a:ext cx="264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Riparian  Buffer 12 feet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3980C-43E1-FB44-2506-2438E33BF031}"/>
              </a:ext>
            </a:extLst>
          </p:cNvPr>
          <p:cNvSpPr txBox="1"/>
          <p:nvPr/>
        </p:nvSpPr>
        <p:spPr>
          <a:xfrm>
            <a:off x="6140879" y="2596985"/>
            <a:ext cx="508542" cy="17543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87A9A-3EB7-4F1A-6383-D7BC9B94E295}"/>
              </a:ext>
            </a:extLst>
          </p:cNvPr>
          <p:cNvSpPr txBox="1"/>
          <p:nvPr/>
        </p:nvSpPr>
        <p:spPr>
          <a:xfrm>
            <a:off x="5201747" y="3477332"/>
            <a:ext cx="508542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5A96DC-59F1-924E-95D7-A7E740193665}"/>
              </a:ext>
            </a:extLst>
          </p:cNvPr>
          <p:cNvSpPr txBox="1"/>
          <p:nvPr/>
        </p:nvSpPr>
        <p:spPr>
          <a:xfrm>
            <a:off x="6115451" y="1565603"/>
            <a:ext cx="508542" cy="92333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73A704-D319-ADA0-AAB1-9493648E306F}"/>
              </a:ext>
            </a:extLst>
          </p:cNvPr>
          <p:cNvSpPr txBox="1"/>
          <p:nvPr/>
        </p:nvSpPr>
        <p:spPr>
          <a:xfrm>
            <a:off x="5000675" y="2166531"/>
            <a:ext cx="882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200" dirty="0">
                <a:solidFill>
                  <a:srgbClr val="FFFF00"/>
                </a:solidFill>
              </a:rPr>
              <a:t>B.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8 x 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250385-A56D-D6FC-D5E5-C205A734970C}"/>
              </a:ext>
            </a:extLst>
          </p:cNvPr>
          <p:cNvSpPr txBox="1"/>
          <p:nvPr/>
        </p:nvSpPr>
        <p:spPr>
          <a:xfrm>
            <a:off x="6090002" y="1794026"/>
            <a:ext cx="610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c.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8 x10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B4E459-B024-915F-91A2-DF2C7D70D414}"/>
              </a:ext>
            </a:extLst>
          </p:cNvPr>
          <p:cNvSpPr txBox="1"/>
          <p:nvPr/>
        </p:nvSpPr>
        <p:spPr>
          <a:xfrm>
            <a:off x="5045621" y="3589806"/>
            <a:ext cx="882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>
                <a:solidFill>
                  <a:srgbClr val="FFFF00"/>
                </a:solidFill>
              </a:rPr>
              <a:t>A.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8 x 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F6CC78-A1B7-74CB-C55A-644A47815D5E}"/>
              </a:ext>
            </a:extLst>
          </p:cNvPr>
          <p:cNvSpPr txBox="1"/>
          <p:nvPr/>
        </p:nvSpPr>
        <p:spPr>
          <a:xfrm>
            <a:off x="5927035" y="3219519"/>
            <a:ext cx="88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D.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8 x 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9F11A0-533F-E407-6D11-06DD32B34D67}"/>
              </a:ext>
            </a:extLst>
          </p:cNvPr>
          <p:cNvSpPr txBox="1"/>
          <p:nvPr/>
        </p:nvSpPr>
        <p:spPr>
          <a:xfrm>
            <a:off x="5714966" y="4535628"/>
            <a:ext cx="88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200" dirty="0">
                <a:solidFill>
                  <a:srgbClr val="FFFF00"/>
                </a:solidFill>
              </a:rPr>
              <a:t> 6 x 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A75E03-566E-7FDD-FB85-588F55B2D999}"/>
              </a:ext>
            </a:extLst>
          </p:cNvPr>
          <p:cNvSpPr txBox="1"/>
          <p:nvPr/>
        </p:nvSpPr>
        <p:spPr>
          <a:xfrm>
            <a:off x="8930531" y="3889629"/>
            <a:ext cx="3049723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 Unit Pads: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Grass</a:t>
            </a:r>
          </a:p>
          <a:p>
            <a:pPr marL="342900" indent="-342900">
              <a:buAutoNum type="arabicPeriod"/>
            </a:pPr>
            <a:r>
              <a:rPr lang="en-US" b="1" dirty="0"/>
              <a:t>Gravel beds</a:t>
            </a:r>
          </a:p>
          <a:p>
            <a:pPr marL="342900" indent="-342900">
              <a:buAutoNum type="arabicPeriod"/>
            </a:pPr>
            <a:r>
              <a:rPr lang="en-US" b="1" dirty="0"/>
              <a:t>Standard Industry Practice</a:t>
            </a:r>
          </a:p>
          <a:p>
            <a:pPr marL="342900" indent="-342900">
              <a:buAutoNum type="arabicPeriod"/>
            </a:pPr>
            <a:r>
              <a:rPr lang="en-US" b="1" dirty="0"/>
              <a:t>Concrete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7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23D42-A915-6F18-6067-28ED544ED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DFC277-3E76-6244-E323-E425CD126ABE}"/>
              </a:ext>
            </a:extLst>
          </p:cNvPr>
          <p:cNvSpPr txBox="1"/>
          <p:nvPr/>
        </p:nvSpPr>
        <p:spPr>
          <a:xfrm>
            <a:off x="152851" y="5962237"/>
            <a:ext cx="9220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Street</a:t>
            </a:r>
            <a:r>
              <a:rPr lang="en-US" sz="3200" dirty="0"/>
              <a:t>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2ACF1A-4D6E-407B-340D-B113AF43DD2E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D2CB6E-3040-43C5-CE43-91615DBCEDF0}"/>
              </a:ext>
            </a:extLst>
          </p:cNvPr>
          <p:cNvSpPr txBox="1"/>
          <p:nvPr/>
        </p:nvSpPr>
        <p:spPr>
          <a:xfrm>
            <a:off x="138468" y="-100144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83227B-1684-7257-D44E-123BCBC4DE8E}"/>
              </a:ext>
            </a:extLst>
          </p:cNvPr>
          <p:cNvCxnSpPr>
            <a:cxnSpLocks/>
          </p:cNvCxnSpPr>
          <p:nvPr/>
        </p:nvCxnSpPr>
        <p:spPr>
          <a:xfrm>
            <a:off x="3300761" y="546187"/>
            <a:ext cx="0" cy="4968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76D1DA-6371-9674-CC3E-7567B62465D7}"/>
              </a:ext>
            </a:extLst>
          </p:cNvPr>
          <p:cNvCxnSpPr>
            <a:cxnSpLocks/>
          </p:cNvCxnSpPr>
          <p:nvPr/>
        </p:nvCxnSpPr>
        <p:spPr>
          <a:xfrm>
            <a:off x="6096000" y="382091"/>
            <a:ext cx="2" cy="513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C7572B-0BC4-ADE3-0CC4-8D70A2D5F41E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23FD04C-20E5-ABD8-E8A9-97CFD8B94DAA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752B08-0D57-D5E4-F2E6-B6D8544B77AB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5B5E95-2E8F-821F-8A77-DE243129D884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89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83B4F88-9EA9-1BD7-AC7E-116C6D1A8DF2}"/>
              </a:ext>
            </a:extLst>
          </p:cNvPr>
          <p:cNvSpPr txBox="1"/>
          <p:nvPr/>
        </p:nvSpPr>
        <p:spPr>
          <a:xfrm>
            <a:off x="7216701" y="2249189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082702-3E22-D0B5-F339-B6E23C3059B0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3326C5-CBA0-70FB-1251-677461F0C2D3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07FEDB-23C3-7F0C-8BD1-8E6F36E5771F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4DCC07-9BEC-2696-74B6-850B182B19F1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F9772D-75CF-EEC1-4712-74BCBE5B22A0}"/>
              </a:ext>
            </a:extLst>
          </p:cNvPr>
          <p:cNvSpPr txBox="1"/>
          <p:nvPr/>
        </p:nvSpPr>
        <p:spPr>
          <a:xfrm>
            <a:off x="2634510" y="5579929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Feet Above Sea Level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F2DA9-96EB-7927-AB2A-3C0FAFEA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2587F7-A4DC-D2BF-A317-30CFCACC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6F8B05-7F5A-4FFB-C068-BCE46E93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16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2F6D273-F503-50DE-76ED-E7685CBC54D2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6861192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56CD455-3603-2CC8-6147-3CB62A4FE34D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058CC7-C2F3-6334-C9E1-9B3359179C7A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D9B2927-B07C-6819-6021-84C60DEE0BD6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5C8063B-0B0D-4B64-5B01-7948FDFA98A5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06E8986-BAB3-2BA6-2093-F590CCF8E431}"/>
                  </a:ext>
                </a:extLst>
              </p14:cNvPr>
              <p14:cNvContentPartPr/>
              <p14:nvPr/>
            </p14:nvContentPartPr>
            <p14:xfrm>
              <a:off x="0" y="382091"/>
              <a:ext cx="8851320" cy="184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DD3B42-E926-29B8-4CE2-2CE3BC47C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120" y="375959"/>
                <a:ext cx="8863560" cy="196944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CE2420-DB58-A839-F029-296EA5E57F60}"/>
              </a:ext>
            </a:extLst>
          </p:cNvPr>
          <p:cNvCxnSpPr>
            <a:cxnSpLocks/>
          </p:cNvCxnSpPr>
          <p:nvPr/>
        </p:nvCxnSpPr>
        <p:spPr>
          <a:xfrm>
            <a:off x="2840609" y="556103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82AA75-EEDA-3C3E-79B6-A98EDE84AA57}"/>
              </a:ext>
            </a:extLst>
          </p:cNvPr>
          <p:cNvSpPr txBox="1"/>
          <p:nvPr/>
        </p:nvSpPr>
        <p:spPr>
          <a:xfrm>
            <a:off x="2515266" y="662835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A65A28F-F6C3-2646-C796-A6408BE2D3AA}"/>
              </a:ext>
            </a:extLst>
          </p:cNvPr>
          <p:cNvSpPr/>
          <p:nvPr/>
        </p:nvSpPr>
        <p:spPr>
          <a:xfrm>
            <a:off x="4626231" y="537930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FC2D79-79FD-ACE6-A8B8-8DD6F6A53C54}"/>
              </a:ext>
            </a:extLst>
          </p:cNvPr>
          <p:cNvSpPr txBox="1"/>
          <p:nvPr/>
        </p:nvSpPr>
        <p:spPr>
          <a:xfrm>
            <a:off x="3691541" y="-9654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29D5D0A-7378-8B22-3CC2-6C71276C9173}"/>
              </a:ext>
            </a:extLst>
          </p:cNvPr>
          <p:cNvSpPr/>
          <p:nvPr/>
        </p:nvSpPr>
        <p:spPr>
          <a:xfrm>
            <a:off x="4550912" y="64041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EE1D06-D044-74F4-0A48-97E0D01266C7}"/>
              </a:ext>
            </a:extLst>
          </p:cNvPr>
          <p:cNvCxnSpPr>
            <a:cxnSpLocks/>
          </p:cNvCxnSpPr>
          <p:nvPr/>
        </p:nvCxnSpPr>
        <p:spPr>
          <a:xfrm>
            <a:off x="580368" y="3196801"/>
            <a:ext cx="1900807" cy="20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8FE6E3F-5456-D12E-B18F-091E85AF5550}"/>
              </a:ext>
            </a:extLst>
          </p:cNvPr>
          <p:cNvSpPr txBox="1"/>
          <p:nvPr/>
        </p:nvSpPr>
        <p:spPr>
          <a:xfrm>
            <a:off x="319035" y="1278780"/>
            <a:ext cx="2166565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 Phase One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Unit Pads initially will be existing hard packed ground and gravel with standard industry best management practices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Two </a:t>
            </a:r>
          </a:p>
          <a:p>
            <a:pPr algn="ctr"/>
            <a:r>
              <a:rPr lang="en-US" b="1" dirty="0"/>
              <a:t>poured and leveled  </a:t>
            </a:r>
          </a:p>
          <a:p>
            <a:pPr algn="ctr"/>
            <a:r>
              <a:rPr lang="en-US" b="1" dirty="0"/>
              <a:t>concrete pads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0A2977-EB54-0C2B-A38C-4DB7BE7EB04B}"/>
              </a:ext>
            </a:extLst>
          </p:cNvPr>
          <p:cNvSpPr txBox="1"/>
          <p:nvPr/>
        </p:nvSpPr>
        <p:spPr>
          <a:xfrm>
            <a:off x="5119680" y="776053"/>
            <a:ext cx="12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5221B6EA-B183-FAD1-A9D8-B630604DDD43}"/>
              </a:ext>
            </a:extLst>
          </p:cNvPr>
          <p:cNvSpPr/>
          <p:nvPr/>
        </p:nvSpPr>
        <p:spPr>
          <a:xfrm>
            <a:off x="9233175" y="5015279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308DA9-AE3D-C138-4674-8561EA5B408E}"/>
              </a:ext>
            </a:extLst>
          </p:cNvPr>
          <p:cNvSpPr txBox="1"/>
          <p:nvPr/>
        </p:nvSpPr>
        <p:spPr>
          <a:xfrm>
            <a:off x="9557024" y="4924637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Trailer/Skid/Tow/Hitch Point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3A4B5A-30F6-2328-372F-AEA401903074}"/>
              </a:ext>
            </a:extLst>
          </p:cNvPr>
          <p:cNvSpPr txBox="1"/>
          <p:nvPr/>
        </p:nvSpPr>
        <p:spPr>
          <a:xfrm>
            <a:off x="8915419" y="5601797"/>
            <a:ext cx="9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397C28-3C5F-7D5C-F8CE-5A62DEF6178D}"/>
              </a:ext>
            </a:extLst>
          </p:cNvPr>
          <p:cNvSpPr txBox="1"/>
          <p:nvPr/>
        </p:nvSpPr>
        <p:spPr>
          <a:xfrm>
            <a:off x="9660906" y="5623683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Feet above sea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28907B-CFF4-7C1C-2AEF-B49CA42B919F}"/>
              </a:ext>
            </a:extLst>
          </p:cNvPr>
          <p:cNvSpPr txBox="1"/>
          <p:nvPr/>
        </p:nvSpPr>
        <p:spPr>
          <a:xfrm>
            <a:off x="3480985" y="1304739"/>
            <a:ext cx="824832" cy="212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629E9B-A68C-4CAC-2077-E70B14720829}"/>
              </a:ext>
            </a:extLst>
          </p:cNvPr>
          <p:cNvSpPr txBox="1"/>
          <p:nvPr/>
        </p:nvSpPr>
        <p:spPr>
          <a:xfrm>
            <a:off x="3633385" y="1457139"/>
            <a:ext cx="824832" cy="212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AF3620-B955-93BA-3D31-6041E94D982D}"/>
              </a:ext>
            </a:extLst>
          </p:cNvPr>
          <p:cNvSpPr txBox="1"/>
          <p:nvPr/>
        </p:nvSpPr>
        <p:spPr>
          <a:xfrm>
            <a:off x="3592001" y="1266967"/>
            <a:ext cx="846721" cy="2120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2626A0-CFFA-5C7B-83C9-584BC7976591}"/>
              </a:ext>
            </a:extLst>
          </p:cNvPr>
          <p:cNvSpPr txBox="1"/>
          <p:nvPr/>
        </p:nvSpPr>
        <p:spPr>
          <a:xfrm>
            <a:off x="4954051" y="3111614"/>
            <a:ext cx="846721" cy="2120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37E0DD-40AA-E8F1-4535-C46F92068E8D}"/>
              </a:ext>
            </a:extLst>
          </p:cNvPr>
          <p:cNvSpPr txBox="1"/>
          <p:nvPr/>
        </p:nvSpPr>
        <p:spPr>
          <a:xfrm>
            <a:off x="4930278" y="1353897"/>
            <a:ext cx="84672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E233E1-8671-36D7-2298-6D7ED7937880}"/>
              </a:ext>
            </a:extLst>
          </p:cNvPr>
          <p:cNvSpPr txBox="1"/>
          <p:nvPr/>
        </p:nvSpPr>
        <p:spPr>
          <a:xfrm>
            <a:off x="3560467" y="3878218"/>
            <a:ext cx="84672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4B1D39-E07F-4442-6D34-C566842EFC54}"/>
              </a:ext>
            </a:extLst>
          </p:cNvPr>
          <p:cNvSpPr txBox="1"/>
          <p:nvPr/>
        </p:nvSpPr>
        <p:spPr>
          <a:xfrm>
            <a:off x="3552019" y="1986480"/>
            <a:ext cx="8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B.</a:t>
            </a:r>
          </a:p>
          <a:p>
            <a:pPr algn="ctr"/>
            <a:r>
              <a:rPr lang="en-US" dirty="0"/>
              <a:t>8 x 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98BD91-5D31-3781-A70D-4A7DE651700E}"/>
              </a:ext>
            </a:extLst>
          </p:cNvPr>
          <p:cNvSpPr txBox="1"/>
          <p:nvPr/>
        </p:nvSpPr>
        <p:spPr>
          <a:xfrm>
            <a:off x="4938545" y="1609737"/>
            <a:ext cx="80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C.</a:t>
            </a:r>
          </a:p>
          <a:p>
            <a:pPr algn="ctr"/>
            <a:r>
              <a:rPr lang="en-US" dirty="0"/>
              <a:t>8x10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D588A3-2CA7-71A4-E77C-5714534BC28D}"/>
              </a:ext>
            </a:extLst>
          </p:cNvPr>
          <p:cNvSpPr txBox="1"/>
          <p:nvPr/>
        </p:nvSpPr>
        <p:spPr>
          <a:xfrm>
            <a:off x="3592001" y="4078073"/>
            <a:ext cx="78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A.</a:t>
            </a:r>
          </a:p>
          <a:p>
            <a:pPr algn="ctr"/>
            <a:r>
              <a:rPr lang="en-US" dirty="0"/>
              <a:t>8 x 10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391EB1-8B2A-CE4E-B9BB-B05578FCB210}"/>
              </a:ext>
            </a:extLst>
          </p:cNvPr>
          <p:cNvSpPr txBox="1"/>
          <p:nvPr/>
        </p:nvSpPr>
        <p:spPr>
          <a:xfrm>
            <a:off x="4975301" y="3794362"/>
            <a:ext cx="85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D.</a:t>
            </a:r>
          </a:p>
          <a:p>
            <a:pPr algn="ctr"/>
            <a:r>
              <a:rPr lang="en-US" dirty="0"/>
              <a:t>8 x 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AF96EC-DF15-C928-F2FB-67F4280C60EB}"/>
              </a:ext>
            </a:extLst>
          </p:cNvPr>
          <p:cNvSpPr txBox="1"/>
          <p:nvPr/>
        </p:nvSpPr>
        <p:spPr>
          <a:xfrm>
            <a:off x="9076364" y="2416316"/>
            <a:ext cx="269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Tugboat Units Pads</a:t>
            </a:r>
          </a:p>
          <a:p>
            <a:pPr algn="ctr"/>
            <a:r>
              <a:rPr lang="en-US" sz="2400" b="1" dirty="0"/>
              <a:t>Dimensions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D673C108-DE20-6CD6-C147-41ED7AFA37A8}"/>
              </a:ext>
            </a:extLst>
          </p:cNvPr>
          <p:cNvSpPr/>
          <p:nvPr/>
        </p:nvSpPr>
        <p:spPr>
          <a:xfrm>
            <a:off x="3863950" y="4952388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A7BA7C21-5F73-C607-30C6-838DE07AF958}"/>
              </a:ext>
            </a:extLst>
          </p:cNvPr>
          <p:cNvSpPr/>
          <p:nvPr/>
        </p:nvSpPr>
        <p:spPr>
          <a:xfrm flipH="1" flipV="1">
            <a:off x="5260264" y="4907179"/>
            <a:ext cx="221114" cy="15296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07050EBF-C595-B3C0-98B3-75CDE1AC90B3}"/>
              </a:ext>
            </a:extLst>
          </p:cNvPr>
          <p:cNvSpPr/>
          <p:nvPr/>
        </p:nvSpPr>
        <p:spPr>
          <a:xfrm>
            <a:off x="5245517" y="2414391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3F581FBC-8364-9F6D-7852-AF8B7066D268}"/>
              </a:ext>
            </a:extLst>
          </p:cNvPr>
          <p:cNvSpPr/>
          <p:nvPr/>
        </p:nvSpPr>
        <p:spPr>
          <a:xfrm>
            <a:off x="3907971" y="3070517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4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76C2-FC3A-0F80-16EE-7031E12C3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8B437-24DD-BE14-0C02-3902CEBE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8D39-DF79-40B0-C274-85FCBD10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4F5CB-8484-60BC-469E-68E8FC9B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17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B6C3E2-7429-4D32-24D3-03E5F9548E02}"/>
              </a:ext>
            </a:extLst>
          </p:cNvPr>
          <p:cNvCxnSpPr>
            <a:cxnSpLocks/>
          </p:cNvCxnSpPr>
          <p:nvPr/>
        </p:nvCxnSpPr>
        <p:spPr>
          <a:xfrm>
            <a:off x="0" y="4811554"/>
            <a:ext cx="2059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F3F4B3-F26C-074F-48FE-2C02ADBCAEC2}"/>
              </a:ext>
            </a:extLst>
          </p:cNvPr>
          <p:cNvSpPr txBox="1"/>
          <p:nvPr/>
        </p:nvSpPr>
        <p:spPr>
          <a:xfrm>
            <a:off x="484555" y="1875769"/>
            <a:ext cx="191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</a:t>
            </a:r>
          </a:p>
          <a:p>
            <a:pPr algn="ctr"/>
            <a:r>
              <a:rPr lang="en-US" sz="2400" dirty="0"/>
              <a:t>Gated</a:t>
            </a:r>
          </a:p>
          <a:p>
            <a:pPr algn="ctr"/>
            <a:r>
              <a:rPr lang="en-US" sz="2400" dirty="0"/>
              <a:t>Access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9AB66C-19D1-D1F5-0CC1-8706AF459171}"/>
              </a:ext>
            </a:extLst>
          </p:cNvPr>
          <p:cNvSpPr txBox="1"/>
          <p:nvPr/>
        </p:nvSpPr>
        <p:spPr>
          <a:xfrm>
            <a:off x="-224467" y="3661349"/>
            <a:ext cx="191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</a:t>
            </a:r>
          </a:p>
          <a:p>
            <a:pPr algn="ctr"/>
            <a:r>
              <a:rPr lang="en-US" sz="2400" dirty="0"/>
              <a:t>Roadway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4C91B1-472F-B441-7561-3D90DE5C7D87}"/>
              </a:ext>
            </a:extLst>
          </p:cNvPr>
          <p:cNvCxnSpPr>
            <a:cxnSpLocks/>
          </p:cNvCxnSpPr>
          <p:nvPr/>
        </p:nvCxnSpPr>
        <p:spPr>
          <a:xfrm>
            <a:off x="733746" y="4759718"/>
            <a:ext cx="10741974" cy="46625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45484B6-173C-E920-D194-C563359B43C8}"/>
              </a:ext>
            </a:extLst>
          </p:cNvPr>
          <p:cNvSpPr txBox="1"/>
          <p:nvPr/>
        </p:nvSpPr>
        <p:spPr>
          <a:xfrm>
            <a:off x="4266510" y="564363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Vertical Lot Gradient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0EC40A-BFE9-5B2A-76D9-667423B2D96C}"/>
              </a:ext>
            </a:extLst>
          </p:cNvPr>
          <p:cNvSpPr txBox="1"/>
          <p:nvPr/>
        </p:nvSpPr>
        <p:spPr>
          <a:xfrm>
            <a:off x="10881920" y="4871517"/>
            <a:ext cx="191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Mill </a:t>
            </a:r>
          </a:p>
          <a:p>
            <a:pPr algn="ctr"/>
            <a:r>
              <a:rPr lang="en-US" sz="2400" dirty="0"/>
              <a:t>Race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C4A95D-202F-C3C1-2DF6-3756F92830FF}"/>
              </a:ext>
            </a:extLst>
          </p:cNvPr>
          <p:cNvSpPr txBox="1"/>
          <p:nvPr/>
        </p:nvSpPr>
        <p:spPr>
          <a:xfrm>
            <a:off x="2467886" y="2454569"/>
            <a:ext cx="806009" cy="2057395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E2F0ED-F670-FD76-2E18-D676E321E6BD}"/>
              </a:ext>
            </a:extLst>
          </p:cNvPr>
          <p:cNvSpPr txBox="1"/>
          <p:nvPr/>
        </p:nvSpPr>
        <p:spPr>
          <a:xfrm>
            <a:off x="3489531" y="2456524"/>
            <a:ext cx="2281649" cy="205739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E71DD5-C03A-D5C0-CA98-B4F3628C9A23}"/>
              </a:ext>
            </a:extLst>
          </p:cNvPr>
          <p:cNvCxnSpPr/>
          <p:nvPr/>
        </p:nvCxnSpPr>
        <p:spPr>
          <a:xfrm>
            <a:off x="1577340" y="3661349"/>
            <a:ext cx="0" cy="1150205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F5D7FC7-6B7F-CEA3-1737-2498FE182162}"/>
              </a:ext>
            </a:extLst>
          </p:cNvPr>
          <p:cNvSpPr txBox="1"/>
          <p:nvPr/>
        </p:nvSpPr>
        <p:spPr>
          <a:xfrm>
            <a:off x="592410" y="692563"/>
            <a:ext cx="96551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7D2FB7-A378-DC6C-05BB-E9143751D997}"/>
              </a:ext>
            </a:extLst>
          </p:cNvPr>
          <p:cNvSpPr txBox="1"/>
          <p:nvPr/>
        </p:nvSpPr>
        <p:spPr>
          <a:xfrm>
            <a:off x="1362261" y="208411"/>
            <a:ext cx="2553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Unless otherwise noted each grid square </a:t>
            </a:r>
          </a:p>
          <a:p>
            <a:pPr algn="ctr"/>
            <a:r>
              <a:rPr lang="en-US" b="1" dirty="0"/>
              <a:t>4 feet by 4 feet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19D98D-A061-6779-0217-2EE0A50BCBF8}"/>
              </a:ext>
            </a:extLst>
          </p:cNvPr>
          <p:cNvCxnSpPr>
            <a:cxnSpLocks/>
          </p:cNvCxnSpPr>
          <p:nvPr/>
        </p:nvCxnSpPr>
        <p:spPr>
          <a:xfrm>
            <a:off x="10838957" y="2492157"/>
            <a:ext cx="0" cy="2632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C9A9FAB-9441-C1F2-5F3A-E99E2CEE4B4A}"/>
              </a:ext>
            </a:extLst>
          </p:cNvPr>
          <p:cNvSpPr txBox="1"/>
          <p:nvPr/>
        </p:nvSpPr>
        <p:spPr>
          <a:xfrm rot="5400000">
            <a:off x="9655446" y="3131125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feet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AD6B5D-1313-5CCB-FCE6-58926AED58A7}"/>
              </a:ext>
            </a:extLst>
          </p:cNvPr>
          <p:cNvSpPr/>
          <p:nvPr/>
        </p:nvSpPr>
        <p:spPr>
          <a:xfrm>
            <a:off x="2467886" y="4511342"/>
            <a:ext cx="806009" cy="597856"/>
          </a:xfrm>
          <a:prstGeom prst="rect">
            <a:avLst/>
          </a:prstGeom>
          <a:noFill/>
          <a:ln w="34925">
            <a:solidFill>
              <a:schemeClr val="accent1">
                <a:shade val="15000"/>
                <a:alpha val="89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3830A7-5083-4C12-7C94-43DE695BE791}"/>
              </a:ext>
            </a:extLst>
          </p:cNvPr>
          <p:cNvSpPr/>
          <p:nvPr/>
        </p:nvSpPr>
        <p:spPr>
          <a:xfrm>
            <a:off x="3482960" y="4539837"/>
            <a:ext cx="2302460" cy="597856"/>
          </a:xfrm>
          <a:prstGeom prst="rect">
            <a:avLst/>
          </a:prstGeom>
          <a:noFill/>
          <a:ln w="34925">
            <a:solidFill>
              <a:schemeClr val="accent1">
                <a:shade val="15000"/>
                <a:alpha val="89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D953E75-8AC0-43C1-17F4-B8DDC2CDB1B2}"/>
              </a:ext>
            </a:extLst>
          </p:cNvPr>
          <p:cNvCxnSpPr>
            <a:cxnSpLocks/>
          </p:cNvCxnSpPr>
          <p:nvPr/>
        </p:nvCxnSpPr>
        <p:spPr>
          <a:xfrm>
            <a:off x="10269350" y="2492157"/>
            <a:ext cx="0" cy="1990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4B160C3-CFC3-195F-7AA2-4759708A4D21}"/>
              </a:ext>
            </a:extLst>
          </p:cNvPr>
          <p:cNvCxnSpPr>
            <a:cxnSpLocks/>
          </p:cNvCxnSpPr>
          <p:nvPr/>
        </p:nvCxnSpPr>
        <p:spPr>
          <a:xfrm>
            <a:off x="10269350" y="4511342"/>
            <a:ext cx="0" cy="720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BF734B6-90EF-0350-0085-511192D2B04D}"/>
              </a:ext>
            </a:extLst>
          </p:cNvPr>
          <p:cNvSpPr txBox="1"/>
          <p:nvPr/>
        </p:nvSpPr>
        <p:spPr>
          <a:xfrm rot="5400000">
            <a:off x="9736899" y="4686851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feet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F97C8C-2644-C2D3-EAF3-AFB3A8630A60}"/>
              </a:ext>
            </a:extLst>
          </p:cNvPr>
          <p:cNvSpPr txBox="1"/>
          <p:nvPr/>
        </p:nvSpPr>
        <p:spPr>
          <a:xfrm rot="5400000">
            <a:off x="10303492" y="3614726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 feet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5EED2C-A227-B367-96BE-DFFEB5D14FC3}"/>
              </a:ext>
            </a:extLst>
          </p:cNvPr>
          <p:cNvSpPr txBox="1"/>
          <p:nvPr/>
        </p:nvSpPr>
        <p:spPr>
          <a:xfrm>
            <a:off x="2383732" y="4488504"/>
            <a:ext cx="10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</a:t>
            </a:r>
          </a:p>
          <a:p>
            <a:pPr algn="ctr"/>
            <a:r>
              <a:rPr lang="en-US" dirty="0"/>
              <a:t>Pads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8A58AF-7FD8-7531-6011-F8DB810E738E}"/>
              </a:ext>
            </a:extLst>
          </p:cNvPr>
          <p:cNvSpPr txBox="1"/>
          <p:nvPr/>
        </p:nvSpPr>
        <p:spPr>
          <a:xfrm>
            <a:off x="4070331" y="4550159"/>
            <a:ext cx="10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</a:t>
            </a:r>
          </a:p>
          <a:p>
            <a:pPr algn="ctr"/>
            <a:r>
              <a:rPr lang="en-US" dirty="0"/>
              <a:t>Pads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878C1DD-EED9-1200-D82D-909289090C06}"/>
              </a:ext>
            </a:extLst>
          </p:cNvPr>
          <p:cNvCxnSpPr>
            <a:cxnSpLocks/>
          </p:cNvCxnSpPr>
          <p:nvPr/>
        </p:nvCxnSpPr>
        <p:spPr>
          <a:xfrm>
            <a:off x="2448111" y="2216798"/>
            <a:ext cx="8257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410ABD4-0F24-833F-DCAF-CBED247EE479}"/>
              </a:ext>
            </a:extLst>
          </p:cNvPr>
          <p:cNvCxnSpPr>
            <a:cxnSpLocks/>
          </p:cNvCxnSpPr>
          <p:nvPr/>
        </p:nvCxnSpPr>
        <p:spPr>
          <a:xfrm>
            <a:off x="3581400" y="2244313"/>
            <a:ext cx="18492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A1EF18B-2949-DD77-AB08-A4C78D0194BA}"/>
              </a:ext>
            </a:extLst>
          </p:cNvPr>
          <p:cNvCxnSpPr>
            <a:cxnSpLocks/>
          </p:cNvCxnSpPr>
          <p:nvPr/>
        </p:nvCxnSpPr>
        <p:spPr>
          <a:xfrm>
            <a:off x="6096000" y="2199635"/>
            <a:ext cx="3859620" cy="446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D15F970-D42B-CF1E-3169-00056D5504C0}"/>
              </a:ext>
            </a:extLst>
          </p:cNvPr>
          <p:cNvSpPr txBox="1"/>
          <p:nvPr/>
        </p:nvSpPr>
        <p:spPr>
          <a:xfrm>
            <a:off x="2582976" y="1841313"/>
            <a:ext cx="74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feet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9EE623-D427-951F-F45C-7AF24420113E}"/>
              </a:ext>
            </a:extLst>
          </p:cNvPr>
          <p:cNvSpPr txBox="1"/>
          <p:nvPr/>
        </p:nvSpPr>
        <p:spPr>
          <a:xfrm>
            <a:off x="3818018" y="1803770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feet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705FEA-C831-2F22-F343-C151BA3BDF58}"/>
              </a:ext>
            </a:extLst>
          </p:cNvPr>
          <p:cNvSpPr txBox="1"/>
          <p:nvPr/>
        </p:nvSpPr>
        <p:spPr>
          <a:xfrm>
            <a:off x="6990926" y="1830303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 feet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86FA63-91F6-445E-451B-2A9BA1345E4E}"/>
              </a:ext>
            </a:extLst>
          </p:cNvPr>
          <p:cNvSpPr txBox="1"/>
          <p:nvPr/>
        </p:nvSpPr>
        <p:spPr>
          <a:xfrm>
            <a:off x="5913032" y="2492764"/>
            <a:ext cx="3995777" cy="205739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FCDDF3-38A0-D79E-2059-E6F1F2EF64BF}"/>
              </a:ext>
            </a:extLst>
          </p:cNvPr>
          <p:cNvSpPr/>
          <p:nvPr/>
        </p:nvSpPr>
        <p:spPr>
          <a:xfrm>
            <a:off x="5913032" y="4602619"/>
            <a:ext cx="4079960" cy="597856"/>
          </a:xfrm>
          <a:prstGeom prst="rect">
            <a:avLst/>
          </a:prstGeom>
          <a:noFill/>
          <a:ln w="34925">
            <a:solidFill>
              <a:schemeClr val="accent1">
                <a:shade val="15000"/>
                <a:alpha val="89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AD56182-D338-7DC9-FF9E-44005326B47D}"/>
              </a:ext>
            </a:extLst>
          </p:cNvPr>
          <p:cNvCxnSpPr>
            <a:cxnSpLocks/>
          </p:cNvCxnSpPr>
          <p:nvPr/>
        </p:nvCxnSpPr>
        <p:spPr>
          <a:xfrm flipH="1">
            <a:off x="2492430" y="1646670"/>
            <a:ext cx="75005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7234972-C725-8A85-424C-DBCFBB67F007}"/>
              </a:ext>
            </a:extLst>
          </p:cNvPr>
          <p:cNvSpPr txBox="1"/>
          <p:nvPr/>
        </p:nvSpPr>
        <p:spPr>
          <a:xfrm>
            <a:off x="5362430" y="1176941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 feet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D9807E-D770-C1F1-EADA-8D2962F6C384}"/>
              </a:ext>
            </a:extLst>
          </p:cNvPr>
          <p:cNvSpPr txBox="1"/>
          <p:nvPr/>
        </p:nvSpPr>
        <p:spPr>
          <a:xfrm>
            <a:off x="7189091" y="4554144"/>
            <a:ext cx="10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</a:t>
            </a:r>
          </a:p>
          <a:p>
            <a:pPr algn="ctr"/>
            <a:r>
              <a:rPr lang="en-US" dirty="0"/>
              <a:t>Pads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971A856-6588-39EB-63E9-DAAB96379BA9}"/>
              </a:ext>
            </a:extLst>
          </p:cNvPr>
          <p:cNvCxnSpPr>
            <a:cxnSpLocks/>
          </p:cNvCxnSpPr>
          <p:nvPr/>
        </p:nvCxnSpPr>
        <p:spPr>
          <a:xfrm>
            <a:off x="10075920" y="1658850"/>
            <a:ext cx="13345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F02293B-921A-4951-E280-8585CBBED0AC}"/>
              </a:ext>
            </a:extLst>
          </p:cNvPr>
          <p:cNvSpPr txBox="1"/>
          <p:nvPr/>
        </p:nvSpPr>
        <p:spPr>
          <a:xfrm>
            <a:off x="9899527" y="655448"/>
            <a:ext cx="1687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Riparian  </a:t>
            </a:r>
          </a:p>
          <a:p>
            <a:pPr algn="ctr"/>
            <a:r>
              <a:rPr lang="en-US" dirty="0"/>
              <a:t>Buffer </a:t>
            </a:r>
          </a:p>
          <a:p>
            <a:pPr algn="ctr"/>
            <a:r>
              <a:rPr lang="en-US" dirty="0"/>
              <a:t>12 feet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A897035-23CA-1427-2D45-ADF45FB5627F}"/>
              </a:ext>
            </a:extLst>
          </p:cNvPr>
          <p:cNvCxnSpPr>
            <a:cxnSpLocks/>
          </p:cNvCxnSpPr>
          <p:nvPr/>
        </p:nvCxnSpPr>
        <p:spPr>
          <a:xfrm flipH="1">
            <a:off x="11470525" y="380141"/>
            <a:ext cx="12594" cy="572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7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352F2-FFA2-1751-433F-63684587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83BD-FC80-9C9F-62B3-A4DDFE43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36C4-CBC1-77B5-D663-BA175E6E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0AC8F-9B25-A26B-893C-B048D9031B73}"/>
              </a:ext>
            </a:extLst>
          </p:cNvPr>
          <p:cNvSpPr txBox="1"/>
          <p:nvPr/>
        </p:nvSpPr>
        <p:spPr>
          <a:xfrm>
            <a:off x="160257" y="1732829"/>
            <a:ext cx="8362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b="1" dirty="0"/>
              <a:t>RURP Unit Pads</a:t>
            </a:r>
          </a:p>
          <a:p>
            <a:pPr algn="ctr"/>
            <a:r>
              <a:rPr lang="en-US" sz="4400" b="1" dirty="0"/>
              <a:t>Alternative One: Details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0958F-B65A-C42E-4823-8EEC1248A4B5}"/>
              </a:ext>
            </a:extLst>
          </p:cNvPr>
          <p:cNvSpPr txBox="1"/>
          <p:nvPr/>
        </p:nvSpPr>
        <p:spPr>
          <a:xfrm>
            <a:off x="8795323" y="1855665"/>
            <a:ext cx="1636838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BF9E7-4660-F909-83EB-D8B9B5BB317D}"/>
              </a:ext>
            </a:extLst>
          </p:cNvPr>
          <p:cNvSpPr txBox="1"/>
          <p:nvPr/>
        </p:nvSpPr>
        <p:spPr>
          <a:xfrm>
            <a:off x="8753700" y="2880048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E64C6-A2DA-70E5-45DC-DB569AF6ECCA}"/>
              </a:ext>
            </a:extLst>
          </p:cNvPr>
          <p:cNvSpPr txBox="1"/>
          <p:nvPr/>
        </p:nvSpPr>
        <p:spPr>
          <a:xfrm>
            <a:off x="8763837" y="3989046"/>
            <a:ext cx="1700449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EDCBB-5FE0-212B-1B41-7A62614CB692}"/>
              </a:ext>
            </a:extLst>
          </p:cNvPr>
          <p:cNvSpPr txBox="1"/>
          <p:nvPr/>
        </p:nvSpPr>
        <p:spPr>
          <a:xfrm>
            <a:off x="8778466" y="1271164"/>
            <a:ext cx="165369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1F4CB-B1E9-C661-2498-5C45BF7B274E}"/>
              </a:ext>
            </a:extLst>
          </p:cNvPr>
          <p:cNvSpPr txBox="1"/>
          <p:nvPr/>
        </p:nvSpPr>
        <p:spPr>
          <a:xfrm>
            <a:off x="9252900" y="1281512"/>
            <a:ext cx="1028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FE444-61E2-D2A5-C1CB-2521DDDC68CF}"/>
              </a:ext>
            </a:extLst>
          </p:cNvPr>
          <p:cNvSpPr txBox="1"/>
          <p:nvPr/>
        </p:nvSpPr>
        <p:spPr>
          <a:xfrm>
            <a:off x="9036911" y="2083834"/>
            <a:ext cx="12441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37B54-F2E6-8E66-EF2C-AC8715926E7D}"/>
              </a:ext>
            </a:extLst>
          </p:cNvPr>
          <p:cNvSpPr txBox="1"/>
          <p:nvPr/>
        </p:nvSpPr>
        <p:spPr>
          <a:xfrm>
            <a:off x="9177912" y="3104833"/>
            <a:ext cx="1028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B.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9A2E9-2AE4-E7A1-784D-562731FA8A1E}"/>
              </a:ext>
            </a:extLst>
          </p:cNvPr>
          <p:cNvSpPr txBox="1"/>
          <p:nvPr/>
        </p:nvSpPr>
        <p:spPr>
          <a:xfrm>
            <a:off x="9126858" y="4093876"/>
            <a:ext cx="10281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376453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C57D6-1FF3-6527-E9A9-B335E7399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9BCEA2-5FB4-71DE-46E4-D8334A4306C8}"/>
              </a:ext>
            </a:extLst>
          </p:cNvPr>
          <p:cNvSpPr txBox="1"/>
          <p:nvPr/>
        </p:nvSpPr>
        <p:spPr>
          <a:xfrm>
            <a:off x="152851" y="5962237"/>
            <a:ext cx="9220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Street</a:t>
            </a:r>
            <a:r>
              <a:rPr lang="en-US" sz="3200" dirty="0"/>
              <a:t>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77C006-6764-EA1E-3D73-B56FA322F5C7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3D11A7-EC57-E911-EABF-9F41D77AD214}"/>
              </a:ext>
            </a:extLst>
          </p:cNvPr>
          <p:cNvSpPr txBox="1"/>
          <p:nvPr/>
        </p:nvSpPr>
        <p:spPr>
          <a:xfrm>
            <a:off x="138468" y="-100144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023AC9-B835-8676-CC42-469BCD24A12A}"/>
              </a:ext>
            </a:extLst>
          </p:cNvPr>
          <p:cNvCxnSpPr>
            <a:cxnSpLocks/>
          </p:cNvCxnSpPr>
          <p:nvPr/>
        </p:nvCxnSpPr>
        <p:spPr>
          <a:xfrm>
            <a:off x="3300761" y="546187"/>
            <a:ext cx="0" cy="4968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D34380-6EDE-108C-25E2-449F848BB4C7}"/>
              </a:ext>
            </a:extLst>
          </p:cNvPr>
          <p:cNvCxnSpPr>
            <a:cxnSpLocks/>
          </p:cNvCxnSpPr>
          <p:nvPr/>
        </p:nvCxnSpPr>
        <p:spPr>
          <a:xfrm>
            <a:off x="6096000" y="382091"/>
            <a:ext cx="2" cy="513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F5CC35-E9BC-3670-5FCA-578938022599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D8817B-5529-2B81-1144-8015F6068E61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8BC8D-BB60-AB5A-C148-D76C9E48C5B5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B07D46-E815-43F6-9E8C-1D218558ADD0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20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571E46-2F11-F24E-CAE4-9555573CFBB6}"/>
              </a:ext>
            </a:extLst>
          </p:cNvPr>
          <p:cNvSpPr txBox="1"/>
          <p:nvPr/>
        </p:nvSpPr>
        <p:spPr>
          <a:xfrm>
            <a:off x="7235291" y="358936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30B737-701C-B690-AECE-E2229FA709DB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115B6F-64B5-4120-7F9D-7263A917E161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03B4A1-2969-8D09-7F76-1B3D5B39351B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4825B1-7E0F-3339-FB2F-AEAA5E4423E6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2069C-BCCB-00DD-D661-51A004653903}"/>
              </a:ext>
            </a:extLst>
          </p:cNvPr>
          <p:cNvSpPr txBox="1"/>
          <p:nvPr/>
        </p:nvSpPr>
        <p:spPr>
          <a:xfrm>
            <a:off x="2634510" y="5579929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Feet Above Sea Level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C23D6-98BC-4D19-FCE0-C4E19931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3087C-888B-925B-E3E9-9B3EE131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FE46EBE-E2DC-7F5E-3700-4D71853E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19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CDBA7A-555E-3424-DB7C-F39080B64D39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703695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43CA800-D3FE-425B-7A3D-04263A0CD435}"/>
              </a:ext>
            </a:extLst>
          </p:cNvPr>
          <p:cNvSpPr txBox="1"/>
          <p:nvPr/>
        </p:nvSpPr>
        <p:spPr>
          <a:xfrm>
            <a:off x="8806126" y="546187"/>
            <a:ext cx="3060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Landscape </a:t>
            </a:r>
          </a:p>
          <a:p>
            <a:pPr algn="ctr"/>
            <a:r>
              <a:rPr lang="en-US" sz="2400" dirty="0"/>
              <a:t>Plan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RURP Unit Pads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Natural and Grading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77D97E-795A-EE31-7558-07F2602DAD6F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0AB09B-D4E8-2C6D-2D03-BF30F510D618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784A35-A882-B074-0CE9-70948DBA09E3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253E64-F465-094A-ECAE-617A5BDD1F7A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1D61215-D872-3D85-76A1-296668200D2F}"/>
                  </a:ext>
                </a:extLst>
              </p14:cNvPr>
              <p14:cNvContentPartPr/>
              <p14:nvPr/>
            </p14:nvContentPartPr>
            <p14:xfrm>
              <a:off x="0" y="382091"/>
              <a:ext cx="8851320" cy="184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DD3B42-E926-29B8-4CE2-2CE3BC47C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120" y="375959"/>
                <a:ext cx="8863560" cy="196944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063D6F-E981-D91B-2B7F-6878D493A862}"/>
              </a:ext>
            </a:extLst>
          </p:cNvPr>
          <p:cNvCxnSpPr>
            <a:cxnSpLocks/>
          </p:cNvCxnSpPr>
          <p:nvPr/>
        </p:nvCxnSpPr>
        <p:spPr>
          <a:xfrm>
            <a:off x="2840609" y="556103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4484E4-2000-6B65-0E6A-83C384BB6BF1}"/>
              </a:ext>
            </a:extLst>
          </p:cNvPr>
          <p:cNvSpPr txBox="1"/>
          <p:nvPr/>
        </p:nvSpPr>
        <p:spPr>
          <a:xfrm>
            <a:off x="2515266" y="662835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8903BB24-C8F1-3CB4-067D-62BA84574154}"/>
              </a:ext>
            </a:extLst>
          </p:cNvPr>
          <p:cNvSpPr/>
          <p:nvPr/>
        </p:nvSpPr>
        <p:spPr>
          <a:xfrm>
            <a:off x="4626231" y="537930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26338-091A-A8AC-D032-51405F6078B6}"/>
              </a:ext>
            </a:extLst>
          </p:cNvPr>
          <p:cNvSpPr txBox="1"/>
          <p:nvPr/>
        </p:nvSpPr>
        <p:spPr>
          <a:xfrm>
            <a:off x="2964280" y="1120867"/>
            <a:ext cx="12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5FD4A1-7159-1946-EC66-A33B82D64899}"/>
              </a:ext>
            </a:extLst>
          </p:cNvPr>
          <p:cNvSpPr txBox="1"/>
          <p:nvPr/>
        </p:nvSpPr>
        <p:spPr>
          <a:xfrm>
            <a:off x="3691541" y="-9654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CE6C341A-0F1C-822C-6A1C-A50298A71AEA}"/>
              </a:ext>
            </a:extLst>
          </p:cNvPr>
          <p:cNvSpPr/>
          <p:nvPr/>
        </p:nvSpPr>
        <p:spPr>
          <a:xfrm>
            <a:off x="4550912" y="64041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1E45F5-4670-C920-7AC0-C37288C49568}"/>
              </a:ext>
            </a:extLst>
          </p:cNvPr>
          <p:cNvSpPr txBox="1"/>
          <p:nvPr/>
        </p:nvSpPr>
        <p:spPr>
          <a:xfrm>
            <a:off x="4755687" y="3377660"/>
            <a:ext cx="12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ACEDAD-4F38-4D93-6FD4-55B8FA5005A9}"/>
              </a:ext>
            </a:extLst>
          </p:cNvPr>
          <p:cNvCxnSpPr>
            <a:cxnSpLocks/>
          </p:cNvCxnSpPr>
          <p:nvPr/>
        </p:nvCxnSpPr>
        <p:spPr>
          <a:xfrm>
            <a:off x="580368" y="3196801"/>
            <a:ext cx="1900807" cy="20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F97620C-1BBE-75FA-0600-E1E5B8678528}"/>
              </a:ext>
            </a:extLst>
          </p:cNvPr>
          <p:cNvSpPr txBox="1"/>
          <p:nvPr/>
        </p:nvSpPr>
        <p:spPr>
          <a:xfrm>
            <a:off x="297209" y="1717333"/>
            <a:ext cx="2166565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One</a:t>
            </a:r>
          </a:p>
          <a:p>
            <a:pPr algn="ctr"/>
            <a:r>
              <a:rPr lang="en-US" b="1" dirty="0"/>
              <a:t>Trailer parking beds </a:t>
            </a:r>
            <a:r>
              <a:rPr lang="en-US" b="1" dirty="0" err="1"/>
              <a:t>initally</a:t>
            </a:r>
            <a:r>
              <a:rPr lang="en-US" b="1" dirty="0"/>
              <a:t> will be existing hard packed ground and gravel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Two </a:t>
            </a:r>
          </a:p>
          <a:p>
            <a:pPr algn="ctr"/>
            <a:r>
              <a:rPr lang="en-US" b="1" dirty="0"/>
              <a:t>poured and leveled  </a:t>
            </a:r>
          </a:p>
          <a:p>
            <a:pPr algn="ctr"/>
            <a:r>
              <a:rPr lang="en-US" b="1" dirty="0"/>
              <a:t>concrete pads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9F709-B10F-91A8-574C-9E13A47EEBE6}"/>
              </a:ext>
            </a:extLst>
          </p:cNvPr>
          <p:cNvSpPr txBox="1"/>
          <p:nvPr/>
        </p:nvSpPr>
        <p:spPr>
          <a:xfrm>
            <a:off x="2565005" y="3337105"/>
            <a:ext cx="196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02B790-00AA-956F-B8EB-6FD6C0C0BC90}"/>
                  </a:ext>
                </a:extLst>
              </p14:cNvPr>
              <p14:cNvContentPartPr/>
              <p14:nvPr/>
            </p14:nvContentPartPr>
            <p14:xfrm>
              <a:off x="2606303" y="382750"/>
              <a:ext cx="3501720" cy="666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6945A7-0E1E-A798-810A-A3D6BE049C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1983" y="378430"/>
                <a:ext cx="3510360" cy="66729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F05CD78-04C8-1783-7D19-6485B4D8B1E1}"/>
              </a:ext>
            </a:extLst>
          </p:cNvPr>
          <p:cNvSpPr txBox="1"/>
          <p:nvPr/>
        </p:nvSpPr>
        <p:spPr>
          <a:xfrm>
            <a:off x="5119680" y="776053"/>
            <a:ext cx="12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1A0F9-1580-126E-6F40-483D108AEE48}"/>
              </a:ext>
            </a:extLst>
          </p:cNvPr>
          <p:cNvSpPr txBox="1"/>
          <p:nvPr/>
        </p:nvSpPr>
        <p:spPr>
          <a:xfrm>
            <a:off x="3848699" y="1991679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3C6189-1C17-B142-4DE7-85B0343DD202}"/>
              </a:ext>
            </a:extLst>
          </p:cNvPr>
          <p:cNvSpPr txBox="1"/>
          <p:nvPr/>
        </p:nvSpPr>
        <p:spPr>
          <a:xfrm>
            <a:off x="3859864" y="3120823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D61039-323B-4A38-DE2D-8D69DEC7F99F}"/>
              </a:ext>
            </a:extLst>
          </p:cNvPr>
          <p:cNvSpPr txBox="1"/>
          <p:nvPr/>
        </p:nvSpPr>
        <p:spPr>
          <a:xfrm>
            <a:off x="3844076" y="4317723"/>
            <a:ext cx="1677072" cy="93707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D6CE18-94E3-0BA0-1F02-4BA8C51B1E73}"/>
              </a:ext>
            </a:extLst>
          </p:cNvPr>
          <p:cNvSpPr txBox="1"/>
          <p:nvPr/>
        </p:nvSpPr>
        <p:spPr>
          <a:xfrm>
            <a:off x="3839489" y="1318405"/>
            <a:ext cx="1695778" cy="461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909D0F-C754-50D7-AEFA-167BC38FD74E}"/>
              </a:ext>
            </a:extLst>
          </p:cNvPr>
          <p:cNvSpPr txBox="1"/>
          <p:nvPr/>
        </p:nvSpPr>
        <p:spPr>
          <a:xfrm>
            <a:off x="4524239" y="4629273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E7043-FE50-6D9A-3E84-32F749254AAF}"/>
              </a:ext>
            </a:extLst>
          </p:cNvPr>
          <p:cNvSpPr txBox="1"/>
          <p:nvPr/>
        </p:nvSpPr>
        <p:spPr>
          <a:xfrm>
            <a:off x="4464170" y="3399993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273DBD-651E-006B-D726-D72788BA25E2}"/>
              </a:ext>
            </a:extLst>
          </p:cNvPr>
          <p:cNvSpPr txBox="1"/>
          <p:nvPr/>
        </p:nvSpPr>
        <p:spPr>
          <a:xfrm>
            <a:off x="4442738" y="2227335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FC7B1C-F36B-05C8-7A49-37A655D8F5C1}"/>
              </a:ext>
            </a:extLst>
          </p:cNvPr>
          <p:cNvSpPr txBox="1"/>
          <p:nvPr/>
        </p:nvSpPr>
        <p:spPr>
          <a:xfrm>
            <a:off x="4386067" y="1335857"/>
            <a:ext cx="589328" cy="3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340930-C59B-F753-3CFE-30BBCE351CFD}"/>
              </a:ext>
            </a:extLst>
          </p:cNvPr>
          <p:cNvSpPr txBox="1"/>
          <p:nvPr/>
        </p:nvSpPr>
        <p:spPr>
          <a:xfrm>
            <a:off x="9007289" y="3298959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A. Clean Fill (CF) where noted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E9C5A6-0C4B-6FEB-7B7A-DBAE68815DD2}"/>
              </a:ext>
            </a:extLst>
          </p:cNvPr>
          <p:cNvSpPr txBox="1"/>
          <p:nvPr/>
        </p:nvSpPr>
        <p:spPr>
          <a:xfrm>
            <a:off x="3859864" y="4347927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245420-4FD9-5FAF-FBA3-407356312560}"/>
              </a:ext>
            </a:extLst>
          </p:cNvPr>
          <p:cNvSpPr txBox="1"/>
          <p:nvPr/>
        </p:nvSpPr>
        <p:spPr>
          <a:xfrm>
            <a:off x="9042690" y="3789415"/>
            <a:ext cx="283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B. Graded  (G) where noted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86FF90-ABE9-9B96-6FFA-E70F77451CF9}"/>
              </a:ext>
            </a:extLst>
          </p:cNvPr>
          <p:cNvSpPr txBox="1"/>
          <p:nvPr/>
        </p:nvSpPr>
        <p:spPr>
          <a:xfrm>
            <a:off x="4236748" y="3241214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1E4B2-DB07-CF7D-C40C-9310EA6A82EA}"/>
              </a:ext>
            </a:extLst>
          </p:cNvPr>
          <p:cNvSpPr txBox="1"/>
          <p:nvPr/>
        </p:nvSpPr>
        <p:spPr>
          <a:xfrm>
            <a:off x="4065822" y="2571635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82E498-2C3B-4632-1423-125D4076CE01}"/>
              </a:ext>
            </a:extLst>
          </p:cNvPr>
          <p:cNvSpPr txBox="1"/>
          <p:nvPr/>
        </p:nvSpPr>
        <p:spPr>
          <a:xfrm>
            <a:off x="4167870" y="1287856"/>
            <a:ext cx="52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554627-2256-B595-B247-465B439514D1}"/>
              </a:ext>
            </a:extLst>
          </p:cNvPr>
          <p:cNvSpPr txBox="1"/>
          <p:nvPr/>
        </p:nvSpPr>
        <p:spPr>
          <a:xfrm>
            <a:off x="9107977" y="4263139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C. Graded (G) where noted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34B938-9372-496D-B8D7-BA583A033C94}"/>
              </a:ext>
            </a:extLst>
          </p:cNvPr>
          <p:cNvSpPr txBox="1"/>
          <p:nvPr/>
        </p:nvSpPr>
        <p:spPr>
          <a:xfrm>
            <a:off x="9107977" y="4832796"/>
            <a:ext cx="296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Graded level (H) where noted</a:t>
            </a: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18667C81-6F6A-D1C9-9013-FDF4E345FA77}"/>
              </a:ext>
            </a:extLst>
          </p:cNvPr>
          <p:cNvSpPr/>
          <p:nvPr/>
        </p:nvSpPr>
        <p:spPr>
          <a:xfrm>
            <a:off x="3979602" y="1510988"/>
            <a:ext cx="210923" cy="12808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8EB95085-2585-7CFC-5437-EE5F81F9ECE2}"/>
              </a:ext>
            </a:extLst>
          </p:cNvPr>
          <p:cNvSpPr/>
          <p:nvPr/>
        </p:nvSpPr>
        <p:spPr>
          <a:xfrm>
            <a:off x="3933523" y="2399554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4041E880-02B3-7A24-734B-5BA97CE25DBD}"/>
              </a:ext>
            </a:extLst>
          </p:cNvPr>
          <p:cNvSpPr/>
          <p:nvPr/>
        </p:nvSpPr>
        <p:spPr>
          <a:xfrm>
            <a:off x="4030048" y="3533567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F44B43E3-CD55-DC27-614D-639E80E140C0}"/>
              </a:ext>
            </a:extLst>
          </p:cNvPr>
          <p:cNvSpPr/>
          <p:nvPr/>
        </p:nvSpPr>
        <p:spPr>
          <a:xfrm>
            <a:off x="4071420" y="4795181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65389B2F-55C3-8E05-C1C2-F521FDDE4B1A}"/>
              </a:ext>
            </a:extLst>
          </p:cNvPr>
          <p:cNvSpPr/>
          <p:nvPr/>
        </p:nvSpPr>
        <p:spPr>
          <a:xfrm>
            <a:off x="9241021" y="5492529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5664603-CBBD-B4A4-084D-058A4FCACB36}"/>
              </a:ext>
            </a:extLst>
          </p:cNvPr>
          <p:cNvSpPr txBox="1"/>
          <p:nvPr/>
        </p:nvSpPr>
        <p:spPr>
          <a:xfrm>
            <a:off x="9533656" y="5372879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Trailer/Skid/Tow/Hitch Point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CC04A7-F343-D407-13C4-2E2E376BD021}"/>
              </a:ext>
            </a:extLst>
          </p:cNvPr>
          <p:cNvSpPr txBox="1"/>
          <p:nvPr/>
        </p:nvSpPr>
        <p:spPr>
          <a:xfrm>
            <a:off x="7806282" y="5955162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79B433-9539-6916-91BA-5F14F7913BD0}"/>
              </a:ext>
            </a:extLst>
          </p:cNvPr>
          <p:cNvSpPr txBox="1"/>
          <p:nvPr/>
        </p:nvSpPr>
        <p:spPr>
          <a:xfrm>
            <a:off x="9559676" y="5943200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Feet above sea level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CBD769-B970-22EF-779B-3699C8AB60C6}"/>
              </a:ext>
            </a:extLst>
          </p:cNvPr>
          <p:cNvSpPr txBox="1"/>
          <p:nvPr/>
        </p:nvSpPr>
        <p:spPr>
          <a:xfrm>
            <a:off x="2959645" y="2368595"/>
            <a:ext cx="12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C601A7-F1D7-7E67-0FF8-E84F1611C47D}"/>
              </a:ext>
            </a:extLst>
          </p:cNvPr>
          <p:cNvSpPr txBox="1"/>
          <p:nvPr/>
        </p:nvSpPr>
        <p:spPr>
          <a:xfrm>
            <a:off x="2897612" y="4585024"/>
            <a:ext cx="12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390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1B27C3D-3FCD-5672-FFF5-34658506E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448CD-EDB9-A736-0F38-C24570C9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1143" cy="2697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14010-9829-2121-A025-9A033E1F4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0053"/>
            <a:ext cx="4863313" cy="2697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BFF538-9055-C102-4756-60ADE4E8E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555" y="0"/>
            <a:ext cx="6108445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98527-0CF9-8DF0-3D73-E1996FAFB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21006"/>
            <a:ext cx="6171736" cy="333699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0125E7-259F-945F-2282-F72C7B1378CC}"/>
              </a:ext>
            </a:extLst>
          </p:cNvPr>
          <p:cNvCxnSpPr>
            <a:cxnSpLocks/>
          </p:cNvCxnSpPr>
          <p:nvPr/>
        </p:nvCxnSpPr>
        <p:spPr>
          <a:xfrm>
            <a:off x="906308" y="882032"/>
            <a:ext cx="44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EAECFA-E028-EE60-F463-044AF140E8FE}"/>
              </a:ext>
            </a:extLst>
          </p:cNvPr>
          <p:cNvCxnSpPr>
            <a:cxnSpLocks/>
          </p:cNvCxnSpPr>
          <p:nvPr/>
        </p:nvCxnSpPr>
        <p:spPr>
          <a:xfrm>
            <a:off x="1351370" y="882032"/>
            <a:ext cx="44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6FC72A-C7BB-D364-033F-DDC8255A69AE}"/>
              </a:ext>
            </a:extLst>
          </p:cNvPr>
          <p:cNvCxnSpPr>
            <a:cxnSpLocks/>
          </p:cNvCxnSpPr>
          <p:nvPr/>
        </p:nvCxnSpPr>
        <p:spPr>
          <a:xfrm>
            <a:off x="1796432" y="888776"/>
            <a:ext cx="44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13F69E-6171-699B-15F1-5CE22166D381}"/>
              </a:ext>
            </a:extLst>
          </p:cNvPr>
          <p:cNvCxnSpPr>
            <a:cxnSpLocks/>
          </p:cNvCxnSpPr>
          <p:nvPr/>
        </p:nvCxnSpPr>
        <p:spPr>
          <a:xfrm>
            <a:off x="2241494" y="888776"/>
            <a:ext cx="44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CCD5B8-B0AC-E121-88B1-6C1D05318B5B}"/>
              </a:ext>
            </a:extLst>
          </p:cNvPr>
          <p:cNvCxnSpPr>
            <a:cxnSpLocks/>
          </p:cNvCxnSpPr>
          <p:nvPr/>
        </p:nvCxnSpPr>
        <p:spPr>
          <a:xfrm>
            <a:off x="2686556" y="888776"/>
            <a:ext cx="44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CF8856-A440-7CA5-341C-1D8A997F1D93}"/>
              </a:ext>
            </a:extLst>
          </p:cNvPr>
          <p:cNvCxnSpPr>
            <a:cxnSpLocks/>
          </p:cNvCxnSpPr>
          <p:nvPr/>
        </p:nvCxnSpPr>
        <p:spPr>
          <a:xfrm>
            <a:off x="3131618" y="888776"/>
            <a:ext cx="44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6765EC-EB16-EF85-29E2-85CB56592C1C}"/>
              </a:ext>
            </a:extLst>
          </p:cNvPr>
          <p:cNvSpPr txBox="1"/>
          <p:nvPr/>
        </p:nvSpPr>
        <p:spPr>
          <a:xfrm>
            <a:off x="145657" y="2807936"/>
            <a:ext cx="471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 x 6 = 108 inches   72 high for 1</a:t>
            </a:r>
            <a:r>
              <a:rPr lang="en-US" baseline="30000" dirty="0"/>
              <a:t>st</a:t>
            </a:r>
            <a:r>
              <a:rPr lang="en-US" dirty="0"/>
              <a:t> deck</a:t>
            </a:r>
          </a:p>
          <a:p>
            <a:r>
              <a:rPr lang="en-US" dirty="0"/>
              <a:t>		  108 inches 2</a:t>
            </a:r>
            <a:r>
              <a:rPr lang="en-US" baseline="30000" dirty="0"/>
              <a:t>nd</a:t>
            </a:r>
            <a:r>
              <a:rPr lang="en-US" dirty="0"/>
              <a:t> deck  (9 feet)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0BEC1-FCE2-A68F-B00F-109D22E0336F}"/>
              </a:ext>
            </a:extLst>
          </p:cNvPr>
          <p:cNvSpPr txBox="1"/>
          <p:nvPr/>
        </p:nvSpPr>
        <p:spPr>
          <a:xfrm>
            <a:off x="5835503" y="3060413"/>
            <a:ext cx="6210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Units for design of “Tatras”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C6C09-954E-1F7B-BB4F-AB5F60A8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464" y="6124288"/>
            <a:ext cx="2743200" cy="365125"/>
          </a:xfrm>
        </p:spPr>
        <p:txBody>
          <a:bodyPr/>
          <a:lstStyle/>
          <a:p>
            <a:fld id="{FF3B4B11-F326-4F65-BBDD-23B4A0B884CD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4F85-612B-F930-C6FE-CCDE7258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285" y="3454267"/>
            <a:ext cx="3339313" cy="365125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0A92-756F-30D2-D24C-AA258B7D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ACB8-907E-0827-7BB3-DD7396AF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9334-BD29-6850-E6A0-C4F39DC3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E71A-642D-0D78-F9D5-896136C9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F62C1-A72A-4F84-BC7C-3B95FC7402D7}"/>
              </a:ext>
            </a:extLst>
          </p:cNvPr>
          <p:cNvSpPr txBox="1"/>
          <p:nvPr/>
        </p:nvSpPr>
        <p:spPr>
          <a:xfrm>
            <a:off x="1124989" y="1496291"/>
            <a:ext cx="9942022" cy="370747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7FBE6-AF63-A499-66D3-17287D05FCEB}"/>
              </a:ext>
            </a:extLst>
          </p:cNvPr>
          <p:cNvSpPr txBox="1"/>
          <p:nvPr/>
        </p:nvSpPr>
        <p:spPr>
          <a:xfrm>
            <a:off x="2382982" y="-564542"/>
            <a:ext cx="7547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2800" b="1" dirty="0"/>
              <a:t>RURP Pad Details:  Unit 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83E308-1206-CF70-186B-1840D3163226}"/>
              </a:ext>
            </a:extLst>
          </p:cNvPr>
          <p:cNvCxnSpPr>
            <a:cxnSpLocks/>
          </p:cNvCxnSpPr>
          <p:nvPr/>
        </p:nvCxnSpPr>
        <p:spPr>
          <a:xfrm>
            <a:off x="736078" y="1496291"/>
            <a:ext cx="0" cy="37074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85FA53-D5F1-9FBD-362A-BF85B6D19F89}"/>
              </a:ext>
            </a:extLst>
          </p:cNvPr>
          <p:cNvCxnSpPr>
            <a:cxnSpLocks/>
          </p:cNvCxnSpPr>
          <p:nvPr/>
        </p:nvCxnSpPr>
        <p:spPr>
          <a:xfrm>
            <a:off x="1124988" y="1069834"/>
            <a:ext cx="99420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1C0A56-5E99-C0E1-D794-58CF6E79C345}"/>
              </a:ext>
            </a:extLst>
          </p:cNvPr>
          <p:cNvSpPr txBox="1"/>
          <p:nvPr/>
        </p:nvSpPr>
        <p:spPr>
          <a:xfrm rot="16200000">
            <a:off x="124399" y="2895315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feet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A48CF-FD32-48B6-F2E1-21BD9422AC16}"/>
              </a:ext>
            </a:extLst>
          </p:cNvPr>
          <p:cNvSpPr txBox="1"/>
          <p:nvPr/>
        </p:nvSpPr>
        <p:spPr>
          <a:xfrm>
            <a:off x="5572884" y="665235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feet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12F8CE4-BBBC-9141-19B5-FDF592BC3A77}"/>
              </a:ext>
            </a:extLst>
          </p:cNvPr>
          <p:cNvSpPr/>
          <p:nvPr/>
        </p:nvSpPr>
        <p:spPr>
          <a:xfrm>
            <a:off x="838200" y="2981721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78E33B5-06C8-69A9-FDDA-0F185B97A8BC}"/>
              </a:ext>
            </a:extLst>
          </p:cNvPr>
          <p:cNvSpPr/>
          <p:nvPr/>
        </p:nvSpPr>
        <p:spPr>
          <a:xfrm>
            <a:off x="10740772" y="3079981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205A579-7989-0330-1B9E-EE455A341AAF}"/>
              </a:ext>
            </a:extLst>
          </p:cNvPr>
          <p:cNvSpPr/>
          <p:nvPr/>
        </p:nvSpPr>
        <p:spPr>
          <a:xfrm>
            <a:off x="2996081" y="1285275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62D7130-0D02-C566-F189-99E9718A2C53}"/>
              </a:ext>
            </a:extLst>
          </p:cNvPr>
          <p:cNvSpPr/>
          <p:nvPr/>
        </p:nvSpPr>
        <p:spPr>
          <a:xfrm>
            <a:off x="8543442" y="1263096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22968-3EF1-6B8C-5ED6-A62C8671802B}"/>
              </a:ext>
            </a:extLst>
          </p:cNvPr>
          <p:cNvSpPr txBox="1"/>
          <p:nvPr/>
        </p:nvSpPr>
        <p:spPr>
          <a:xfrm>
            <a:off x="2645712" y="4796136"/>
            <a:ext cx="67083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Sliding Door</a:t>
            </a:r>
          </a:p>
        </p:txBody>
      </p:sp>
    </p:spTree>
    <p:extLst>
      <p:ext uri="{BB962C8B-B14F-4D97-AF65-F5344CB8AC3E}">
        <p14:creationId xmlns:p14="http://schemas.microsoft.com/office/powerpoint/2010/main" val="414759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BCF8B-9734-339C-7B7C-B3FFC61B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0DA7D-586A-7845-C93C-26DAE7B7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45AD-BA77-6BB5-74C4-E3C77312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A65DB-7148-5150-33D3-4953ED171C9A}"/>
              </a:ext>
            </a:extLst>
          </p:cNvPr>
          <p:cNvSpPr txBox="1"/>
          <p:nvPr/>
        </p:nvSpPr>
        <p:spPr>
          <a:xfrm>
            <a:off x="1124989" y="1496291"/>
            <a:ext cx="9942022" cy="370747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6C36B-21F2-F4E5-2F2F-A64062F67C1F}"/>
              </a:ext>
            </a:extLst>
          </p:cNvPr>
          <p:cNvSpPr txBox="1"/>
          <p:nvPr/>
        </p:nvSpPr>
        <p:spPr>
          <a:xfrm>
            <a:off x="2322022" y="-523675"/>
            <a:ext cx="7547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2800" b="1" dirty="0"/>
              <a:t>RURP Pad Details:  Unit 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4E0C42-FD47-B69E-0C60-62A7439F99F9}"/>
              </a:ext>
            </a:extLst>
          </p:cNvPr>
          <p:cNvCxnSpPr>
            <a:cxnSpLocks/>
          </p:cNvCxnSpPr>
          <p:nvPr/>
        </p:nvCxnSpPr>
        <p:spPr>
          <a:xfrm>
            <a:off x="838200" y="1496291"/>
            <a:ext cx="0" cy="37074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A66E64-273B-F0C1-46DE-A6EBB91C6373}"/>
              </a:ext>
            </a:extLst>
          </p:cNvPr>
          <p:cNvCxnSpPr>
            <a:cxnSpLocks/>
          </p:cNvCxnSpPr>
          <p:nvPr/>
        </p:nvCxnSpPr>
        <p:spPr>
          <a:xfrm>
            <a:off x="1124989" y="1322731"/>
            <a:ext cx="99420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671D53-D784-C331-5E67-6A38F3D80F63}"/>
              </a:ext>
            </a:extLst>
          </p:cNvPr>
          <p:cNvSpPr txBox="1"/>
          <p:nvPr/>
        </p:nvSpPr>
        <p:spPr>
          <a:xfrm rot="16200000">
            <a:off x="124399" y="2895315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feet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3BA3B-4898-5024-BEB8-F18720DCD79E}"/>
              </a:ext>
            </a:extLst>
          </p:cNvPr>
          <p:cNvSpPr txBox="1"/>
          <p:nvPr/>
        </p:nvSpPr>
        <p:spPr>
          <a:xfrm>
            <a:off x="5564572" y="912844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feet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D795C-C7A8-80B6-B467-C50210E45643}"/>
              </a:ext>
            </a:extLst>
          </p:cNvPr>
          <p:cNvSpPr txBox="1"/>
          <p:nvPr/>
        </p:nvSpPr>
        <p:spPr>
          <a:xfrm>
            <a:off x="6306759" y="2164563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Tiled </a:t>
            </a:r>
          </a:p>
          <a:p>
            <a:pPr algn="ctr"/>
            <a:r>
              <a:rPr lang="en-US" sz="1050" dirty="0"/>
              <a:t>shower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11E79-0262-450D-D121-69F9E43AF5EA}"/>
              </a:ext>
            </a:extLst>
          </p:cNvPr>
          <p:cNvSpPr txBox="1"/>
          <p:nvPr/>
        </p:nvSpPr>
        <p:spPr>
          <a:xfrm>
            <a:off x="8452736" y="2057943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Cleavis</a:t>
            </a:r>
            <a:endParaRPr lang="en-US" sz="1050" dirty="0"/>
          </a:p>
          <a:p>
            <a:pPr algn="ctr"/>
            <a:r>
              <a:rPr lang="en-US" sz="1050" dirty="0" err="1"/>
              <a:t>multrum</a:t>
            </a:r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1ABA75-295F-A7B8-E2B2-DC14AB5199E8}"/>
              </a:ext>
            </a:extLst>
          </p:cNvPr>
          <p:cNvSpPr txBox="1"/>
          <p:nvPr/>
        </p:nvSpPr>
        <p:spPr>
          <a:xfrm>
            <a:off x="3431700" y="1770454"/>
            <a:ext cx="1213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sink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918C7-1C03-F291-70ED-713B82D9C23B}"/>
              </a:ext>
            </a:extLst>
          </p:cNvPr>
          <p:cNvSpPr txBox="1"/>
          <p:nvPr/>
        </p:nvSpPr>
        <p:spPr>
          <a:xfrm>
            <a:off x="1256346" y="1921959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Washer dryer </a:t>
            </a:r>
            <a:r>
              <a:rPr lang="en-US" sz="1050" dirty="0" err="1"/>
              <a:t>ultlity</a:t>
            </a:r>
            <a:endParaRPr 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59569-D592-A617-F0EC-53C6B12E8996}"/>
              </a:ext>
            </a:extLst>
          </p:cNvPr>
          <p:cNvSpPr txBox="1"/>
          <p:nvPr/>
        </p:nvSpPr>
        <p:spPr>
          <a:xfrm>
            <a:off x="7785139" y="1813047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x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E787B-F068-8F2E-3E69-E60295117AE3}"/>
              </a:ext>
            </a:extLst>
          </p:cNvPr>
          <p:cNvSpPr txBox="1"/>
          <p:nvPr/>
        </p:nvSpPr>
        <p:spPr>
          <a:xfrm>
            <a:off x="4775932" y="1772491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 x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B6D99-0FA1-5B7C-9DAB-FB6195FFCFA8}"/>
              </a:ext>
            </a:extLst>
          </p:cNvPr>
          <p:cNvSpPr txBox="1"/>
          <p:nvPr/>
        </p:nvSpPr>
        <p:spPr>
          <a:xfrm>
            <a:off x="963432" y="2571899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C7C9A5-8B54-4377-70D3-8C9305138B03}"/>
              </a:ext>
            </a:extLst>
          </p:cNvPr>
          <p:cNvCxnSpPr>
            <a:cxnSpLocks/>
          </p:cNvCxnSpPr>
          <p:nvPr/>
        </p:nvCxnSpPr>
        <p:spPr>
          <a:xfrm>
            <a:off x="5419898" y="1496291"/>
            <a:ext cx="0" cy="1203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99F076-11F7-11C5-5396-3795C0927E7D}"/>
              </a:ext>
            </a:extLst>
          </p:cNvPr>
          <p:cNvCxnSpPr>
            <a:cxnSpLocks/>
          </p:cNvCxnSpPr>
          <p:nvPr/>
        </p:nvCxnSpPr>
        <p:spPr>
          <a:xfrm flipV="1">
            <a:off x="5357689" y="2617248"/>
            <a:ext cx="4552601" cy="2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8267D0-27E3-F0A8-E1D6-72A0565DEF08}"/>
              </a:ext>
            </a:extLst>
          </p:cNvPr>
          <p:cNvCxnSpPr>
            <a:cxnSpLocks/>
          </p:cNvCxnSpPr>
          <p:nvPr/>
        </p:nvCxnSpPr>
        <p:spPr>
          <a:xfrm>
            <a:off x="8153400" y="1517073"/>
            <a:ext cx="0" cy="1932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F129966-18D3-F750-4E26-FD8B2D9B4836}"/>
              </a:ext>
            </a:extLst>
          </p:cNvPr>
          <p:cNvSpPr txBox="1"/>
          <p:nvPr/>
        </p:nvSpPr>
        <p:spPr>
          <a:xfrm>
            <a:off x="5207480" y="1459104"/>
            <a:ext cx="280117" cy="1231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        </a:t>
            </a:r>
            <a:r>
              <a:rPr lang="en-US" sz="900" dirty="0"/>
              <a:t>Cur</a:t>
            </a:r>
          </a:p>
          <a:p>
            <a:r>
              <a:rPr lang="en-US" sz="900" dirty="0"/>
              <a:t>t</a:t>
            </a:r>
          </a:p>
          <a:p>
            <a:r>
              <a:rPr lang="en-US" sz="900" dirty="0"/>
              <a:t>a</a:t>
            </a:r>
          </a:p>
          <a:p>
            <a:r>
              <a:rPr lang="en-US" sz="900" dirty="0"/>
              <a:t>I</a:t>
            </a:r>
          </a:p>
          <a:p>
            <a:r>
              <a:rPr lang="en-US" sz="900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3614A8-65ED-1C96-29A4-2805847F903E}"/>
              </a:ext>
            </a:extLst>
          </p:cNvPr>
          <p:cNvSpPr txBox="1"/>
          <p:nvPr/>
        </p:nvSpPr>
        <p:spPr>
          <a:xfrm>
            <a:off x="9927785" y="2541889"/>
            <a:ext cx="1121731" cy="261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        Door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5267E41-22F3-D799-2EFB-9C30740CF7CB}"/>
              </a:ext>
            </a:extLst>
          </p:cNvPr>
          <p:cNvSpPr/>
          <p:nvPr/>
        </p:nvSpPr>
        <p:spPr>
          <a:xfrm>
            <a:off x="3712361" y="1128959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9853CC91-D75E-33EF-B131-B6016B87D5F0}"/>
              </a:ext>
            </a:extLst>
          </p:cNvPr>
          <p:cNvSpPr/>
          <p:nvPr/>
        </p:nvSpPr>
        <p:spPr>
          <a:xfrm>
            <a:off x="9329723" y="1128959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6A6E05BF-6DCB-34BF-7216-38178B5DE8B6}"/>
              </a:ext>
            </a:extLst>
          </p:cNvPr>
          <p:cNvSpPr/>
          <p:nvPr/>
        </p:nvSpPr>
        <p:spPr>
          <a:xfrm>
            <a:off x="889674" y="3187145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04061D-62FE-3F4C-4C13-4EAA1CFD3BB9}"/>
              </a:ext>
            </a:extLst>
          </p:cNvPr>
          <p:cNvSpPr txBox="1"/>
          <p:nvPr/>
        </p:nvSpPr>
        <p:spPr>
          <a:xfrm>
            <a:off x="2741815" y="5162909"/>
            <a:ext cx="67083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Sliding Door</a:t>
            </a:r>
          </a:p>
        </p:txBody>
      </p:sp>
    </p:spTree>
    <p:extLst>
      <p:ext uri="{BB962C8B-B14F-4D97-AF65-F5344CB8AC3E}">
        <p14:creationId xmlns:p14="http://schemas.microsoft.com/office/powerpoint/2010/main" val="142685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FE6C9-779E-72B9-AAD4-6259963A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0B58F-40F8-1F57-1EBA-9B49CF57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38781-DD5B-771C-0052-3F5681B5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78E8D-CBEF-A9CF-B331-1D36F3995D64}"/>
              </a:ext>
            </a:extLst>
          </p:cNvPr>
          <p:cNvSpPr txBox="1"/>
          <p:nvPr/>
        </p:nvSpPr>
        <p:spPr>
          <a:xfrm>
            <a:off x="1124989" y="1496291"/>
            <a:ext cx="9942022" cy="3707477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DE38B-6AD0-3C10-158B-C935EE9BB807}"/>
              </a:ext>
            </a:extLst>
          </p:cNvPr>
          <p:cNvSpPr txBox="1"/>
          <p:nvPr/>
        </p:nvSpPr>
        <p:spPr>
          <a:xfrm>
            <a:off x="2322022" y="-256456"/>
            <a:ext cx="7547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2800" b="1" dirty="0"/>
              <a:t>RURP Pad Details:  Unit 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03E90A-47D4-6B0E-32D0-7D90340133EE}"/>
              </a:ext>
            </a:extLst>
          </p:cNvPr>
          <p:cNvCxnSpPr>
            <a:cxnSpLocks/>
          </p:cNvCxnSpPr>
          <p:nvPr/>
        </p:nvCxnSpPr>
        <p:spPr>
          <a:xfrm>
            <a:off x="838200" y="1496291"/>
            <a:ext cx="0" cy="37074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DAE810-BBD1-A491-1855-26B61F60B6FF}"/>
              </a:ext>
            </a:extLst>
          </p:cNvPr>
          <p:cNvCxnSpPr>
            <a:cxnSpLocks/>
          </p:cNvCxnSpPr>
          <p:nvPr/>
        </p:nvCxnSpPr>
        <p:spPr>
          <a:xfrm>
            <a:off x="1124989" y="1322731"/>
            <a:ext cx="99420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31D422-00E8-34FE-400B-A85EEABD5291}"/>
              </a:ext>
            </a:extLst>
          </p:cNvPr>
          <p:cNvSpPr txBox="1"/>
          <p:nvPr/>
        </p:nvSpPr>
        <p:spPr>
          <a:xfrm rot="16200000">
            <a:off x="124399" y="2895315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feet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615B7-A18D-87F3-9971-6E33B959CAFF}"/>
              </a:ext>
            </a:extLst>
          </p:cNvPr>
          <p:cNvSpPr txBox="1"/>
          <p:nvPr/>
        </p:nvSpPr>
        <p:spPr>
          <a:xfrm>
            <a:off x="5564572" y="912844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feet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F0F59-97F2-6AE6-D508-501E347C8635}"/>
              </a:ext>
            </a:extLst>
          </p:cNvPr>
          <p:cNvSpPr txBox="1"/>
          <p:nvPr/>
        </p:nvSpPr>
        <p:spPr>
          <a:xfrm>
            <a:off x="2741815" y="5162909"/>
            <a:ext cx="67083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Sliding Door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66DB1C6-698A-ED1C-C8DA-5108B478C74D}"/>
              </a:ext>
            </a:extLst>
          </p:cNvPr>
          <p:cNvSpPr/>
          <p:nvPr/>
        </p:nvSpPr>
        <p:spPr>
          <a:xfrm>
            <a:off x="3712361" y="1128959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FAC96FD-0806-687C-28D5-9649E2685E6A}"/>
              </a:ext>
            </a:extLst>
          </p:cNvPr>
          <p:cNvSpPr/>
          <p:nvPr/>
        </p:nvSpPr>
        <p:spPr>
          <a:xfrm>
            <a:off x="9329723" y="1128959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3C0FAD0-0322-F9B1-BC38-025CC0BF3EAC}"/>
              </a:ext>
            </a:extLst>
          </p:cNvPr>
          <p:cNvSpPr/>
          <p:nvPr/>
        </p:nvSpPr>
        <p:spPr>
          <a:xfrm>
            <a:off x="889674" y="3187145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6691E51-8685-B8D7-8C6C-8274C85AEC9D}"/>
              </a:ext>
            </a:extLst>
          </p:cNvPr>
          <p:cNvSpPr/>
          <p:nvPr/>
        </p:nvSpPr>
        <p:spPr>
          <a:xfrm>
            <a:off x="10740772" y="3051632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2B0285-FFEC-B9FD-5A14-1CD6E623F49F}"/>
              </a:ext>
            </a:extLst>
          </p:cNvPr>
          <p:cNvSpPr txBox="1"/>
          <p:nvPr/>
        </p:nvSpPr>
        <p:spPr>
          <a:xfrm>
            <a:off x="1263535" y="1654232"/>
            <a:ext cx="1720734" cy="33351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E489D-595B-0AE5-8CB6-6DC15F4378C7}"/>
              </a:ext>
            </a:extLst>
          </p:cNvPr>
          <p:cNvSpPr txBox="1"/>
          <p:nvPr/>
        </p:nvSpPr>
        <p:spPr>
          <a:xfrm>
            <a:off x="1542151" y="2888364"/>
            <a:ext cx="126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Workbench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 x 8</a:t>
            </a:r>
          </a:p>
        </p:txBody>
      </p:sp>
    </p:spTree>
    <p:extLst>
      <p:ext uri="{BB962C8B-B14F-4D97-AF65-F5344CB8AC3E}">
        <p14:creationId xmlns:p14="http://schemas.microsoft.com/office/powerpoint/2010/main" val="4064580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EA8D4-1EC3-AB8F-C7FC-47FFDD75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6552C-B38C-7A99-8E3C-10FD4BCC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02276-CFAC-7374-3D6D-909A1793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E8096-B24F-C2CF-2823-830A3D925BD3}"/>
              </a:ext>
            </a:extLst>
          </p:cNvPr>
          <p:cNvSpPr txBox="1"/>
          <p:nvPr/>
        </p:nvSpPr>
        <p:spPr>
          <a:xfrm rot="5400000">
            <a:off x="2783380" y="-429084"/>
            <a:ext cx="3219796" cy="757130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FFFF4-AC73-784A-5496-C310F646BF45}"/>
              </a:ext>
            </a:extLst>
          </p:cNvPr>
          <p:cNvSpPr txBox="1"/>
          <p:nvPr/>
        </p:nvSpPr>
        <p:spPr>
          <a:xfrm>
            <a:off x="2322022" y="-256456"/>
            <a:ext cx="7547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2800" b="1" dirty="0"/>
              <a:t>RURP Pad Details:  Unit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7C836-868A-F23A-D277-920B2A8C7394}"/>
              </a:ext>
            </a:extLst>
          </p:cNvPr>
          <p:cNvSpPr txBox="1"/>
          <p:nvPr/>
        </p:nvSpPr>
        <p:spPr>
          <a:xfrm>
            <a:off x="1111428" y="4630386"/>
            <a:ext cx="67083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Wooden Shutters &amp; Sliding Door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E63475-4EFA-BEAF-170D-0B8CCE93F699}"/>
              </a:ext>
            </a:extLst>
          </p:cNvPr>
          <p:cNvCxnSpPr>
            <a:cxnSpLocks/>
          </p:cNvCxnSpPr>
          <p:nvPr/>
        </p:nvCxnSpPr>
        <p:spPr>
          <a:xfrm>
            <a:off x="415637" y="1713419"/>
            <a:ext cx="0" cy="32862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4B64F7-D563-17C8-0AA2-4021466B0A28}"/>
              </a:ext>
            </a:extLst>
          </p:cNvPr>
          <p:cNvCxnSpPr>
            <a:cxnSpLocks/>
          </p:cNvCxnSpPr>
          <p:nvPr/>
        </p:nvCxnSpPr>
        <p:spPr>
          <a:xfrm>
            <a:off x="607626" y="1555189"/>
            <a:ext cx="7571304" cy="665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C5BB61-525A-8D2B-7D7A-218269611272}"/>
              </a:ext>
            </a:extLst>
          </p:cNvPr>
          <p:cNvSpPr txBox="1"/>
          <p:nvPr/>
        </p:nvSpPr>
        <p:spPr>
          <a:xfrm rot="16200000">
            <a:off x="-268206" y="2986755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feet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AABDC-046F-C158-493E-8C2F97674916}"/>
              </a:ext>
            </a:extLst>
          </p:cNvPr>
          <p:cNvSpPr txBox="1"/>
          <p:nvPr/>
        </p:nvSpPr>
        <p:spPr>
          <a:xfrm>
            <a:off x="4038600" y="1130182"/>
            <a:ext cx="85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feet</a:t>
            </a:r>
          </a:p>
        </p:txBody>
      </p:sp>
      <p:pic>
        <p:nvPicPr>
          <p:cNvPr id="1026" name="Picture 2" descr="Outdoor Shelters, Open Space Shelters | Skillion Roof">
            <a:extLst>
              <a:ext uri="{FF2B5EF4-FFF2-40B4-BE49-F238E27FC236}">
                <a16:creationId xmlns:a16="http://schemas.microsoft.com/office/drawing/2014/main" id="{54AB2E64-53A7-58B5-79A1-BEB56957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39" y="2417674"/>
            <a:ext cx="3544437" cy="229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00C552-9F38-70A6-8C16-E968E505F17B}"/>
              </a:ext>
            </a:extLst>
          </p:cNvPr>
          <p:cNvSpPr txBox="1"/>
          <p:nvPr/>
        </p:nvSpPr>
        <p:spPr>
          <a:xfrm>
            <a:off x="10166465" y="3598433"/>
            <a:ext cx="1122219" cy="4997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4E57F-76AA-268B-749A-F5713E7BD707}"/>
              </a:ext>
            </a:extLst>
          </p:cNvPr>
          <p:cNvSpPr txBox="1"/>
          <p:nvPr/>
        </p:nvSpPr>
        <p:spPr>
          <a:xfrm>
            <a:off x="8539739" y="4382807"/>
            <a:ext cx="1122219" cy="4997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B7DA2-5311-416F-6F3A-2FB7BD473DEF}"/>
              </a:ext>
            </a:extLst>
          </p:cNvPr>
          <p:cNvSpPr txBox="1"/>
          <p:nvPr/>
        </p:nvSpPr>
        <p:spPr>
          <a:xfrm>
            <a:off x="2128058" y="2520066"/>
            <a:ext cx="41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Zen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9590B3-6D2B-C784-36D7-489F2ADCD96E}"/>
              </a:ext>
            </a:extLst>
          </p:cNvPr>
          <p:cNvSpPr txBox="1"/>
          <p:nvPr/>
        </p:nvSpPr>
        <p:spPr>
          <a:xfrm>
            <a:off x="2982884" y="5773115"/>
            <a:ext cx="41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Mill Race</a:t>
            </a:r>
          </a:p>
        </p:txBody>
      </p:sp>
    </p:spTree>
    <p:extLst>
      <p:ext uri="{BB962C8B-B14F-4D97-AF65-F5344CB8AC3E}">
        <p14:creationId xmlns:p14="http://schemas.microsoft.com/office/powerpoint/2010/main" val="302380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FBE2-2869-E75E-C732-FEDAE1A2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Tugboat Unit Pads</a:t>
            </a:r>
            <a:br>
              <a:rPr lang="en-US" b="1" dirty="0"/>
            </a:br>
            <a:r>
              <a:rPr lang="en-US" b="1" dirty="0"/>
              <a:t>Alternative Two: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8E22-6ED8-70A5-BA1E-A486836E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202AB-4E62-0DDA-5441-72913D22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98EE2-0438-1DF3-9378-E5065290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EF1F-B8E8-C7B9-A5F1-CE98AB173B08}"/>
              </a:ext>
            </a:extLst>
          </p:cNvPr>
          <p:cNvSpPr txBox="1"/>
          <p:nvPr/>
        </p:nvSpPr>
        <p:spPr>
          <a:xfrm>
            <a:off x="9528978" y="1521250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A4A88-2271-F28E-E921-E6AA4C18400F}"/>
              </a:ext>
            </a:extLst>
          </p:cNvPr>
          <p:cNvSpPr txBox="1"/>
          <p:nvPr/>
        </p:nvSpPr>
        <p:spPr>
          <a:xfrm>
            <a:off x="10480043" y="2551837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BD6F8-7999-4C9C-CA4B-93E900BFF2F8}"/>
              </a:ext>
            </a:extLst>
          </p:cNvPr>
          <p:cNvSpPr txBox="1"/>
          <p:nvPr/>
        </p:nvSpPr>
        <p:spPr>
          <a:xfrm>
            <a:off x="9540911" y="3432184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72C3C-75BC-8D24-0230-449DBC8EA4F7}"/>
              </a:ext>
            </a:extLst>
          </p:cNvPr>
          <p:cNvSpPr txBox="1"/>
          <p:nvPr/>
        </p:nvSpPr>
        <p:spPr>
          <a:xfrm>
            <a:off x="9341977" y="3541612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A.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E1E72-CB5D-F21D-3DA8-4AD229E1380B}"/>
              </a:ext>
            </a:extLst>
          </p:cNvPr>
          <p:cNvSpPr txBox="1"/>
          <p:nvPr/>
        </p:nvSpPr>
        <p:spPr>
          <a:xfrm>
            <a:off x="9341978" y="2004072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B.</a:t>
            </a:r>
          </a:p>
          <a:p>
            <a:pPr algn="ctr"/>
            <a:r>
              <a:rPr lang="en-US" sz="1200" dirty="0"/>
              <a:t>8 x 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588AD-7288-F27B-3957-A6015181DACE}"/>
              </a:ext>
            </a:extLst>
          </p:cNvPr>
          <p:cNvSpPr txBox="1"/>
          <p:nvPr/>
        </p:nvSpPr>
        <p:spPr>
          <a:xfrm>
            <a:off x="10254963" y="1664603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C.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0C3C2-4E83-8012-7E23-DD81EAB247CA}"/>
              </a:ext>
            </a:extLst>
          </p:cNvPr>
          <p:cNvSpPr txBox="1"/>
          <p:nvPr/>
        </p:nvSpPr>
        <p:spPr>
          <a:xfrm>
            <a:off x="10285723" y="2990660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D.</a:t>
            </a:r>
          </a:p>
          <a:p>
            <a:pPr algn="ctr"/>
            <a:r>
              <a:rPr lang="en-US" sz="1200" dirty="0"/>
              <a:t>8 x 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431BC-E97D-839F-EDEC-B4DB6961FFDF}"/>
              </a:ext>
            </a:extLst>
          </p:cNvPr>
          <p:cNvSpPr txBox="1"/>
          <p:nvPr/>
        </p:nvSpPr>
        <p:spPr>
          <a:xfrm>
            <a:off x="10472722" y="1542407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21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9A26-D884-29EC-843E-1FDE7830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43C2FB-90AD-434B-E98F-BFCED7E98755}"/>
              </a:ext>
            </a:extLst>
          </p:cNvPr>
          <p:cNvSpPr txBox="1"/>
          <p:nvPr/>
        </p:nvSpPr>
        <p:spPr>
          <a:xfrm>
            <a:off x="152851" y="5962237"/>
            <a:ext cx="9220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Church Street</a:t>
            </a:r>
            <a:r>
              <a:rPr lang="en-US" sz="3200" dirty="0"/>
              <a:t>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FF73F-68BE-C6F5-3E97-B3C41FDF4345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59227F-8B8A-23AB-B531-51DA4F04BC53}"/>
              </a:ext>
            </a:extLst>
          </p:cNvPr>
          <p:cNvSpPr txBox="1"/>
          <p:nvPr/>
        </p:nvSpPr>
        <p:spPr>
          <a:xfrm>
            <a:off x="138468" y="-100144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85351-C25E-452A-35EE-76C0AE45D9F5}"/>
              </a:ext>
            </a:extLst>
          </p:cNvPr>
          <p:cNvCxnSpPr>
            <a:cxnSpLocks/>
          </p:cNvCxnSpPr>
          <p:nvPr/>
        </p:nvCxnSpPr>
        <p:spPr>
          <a:xfrm>
            <a:off x="3300761" y="546187"/>
            <a:ext cx="0" cy="4968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4C173F-FED5-7363-D221-A964AF3E12DD}"/>
              </a:ext>
            </a:extLst>
          </p:cNvPr>
          <p:cNvCxnSpPr>
            <a:cxnSpLocks/>
          </p:cNvCxnSpPr>
          <p:nvPr/>
        </p:nvCxnSpPr>
        <p:spPr>
          <a:xfrm>
            <a:off x="6096000" y="382091"/>
            <a:ext cx="2" cy="513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E68EFB-46D6-1702-C2DA-EA4C55C6B7D8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2FE243-E75F-AC37-7C7E-86F27AA7F54F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24F926-BD7C-EBAE-F652-3AAC891268A9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80EEB4-A0EE-0254-C6E8-7120DF63A9E0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20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80CFF86-F0B6-7D7E-EAF4-BFC82C5CF8D4}"/>
              </a:ext>
            </a:extLst>
          </p:cNvPr>
          <p:cNvSpPr txBox="1"/>
          <p:nvPr/>
        </p:nvSpPr>
        <p:spPr>
          <a:xfrm>
            <a:off x="7235291" y="358936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41E258-3C0D-7EBE-FC31-46B87607E582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3B5729-A021-D93C-BCA1-08FFDAECD924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7A6FE2-609F-E400-4C66-474CA5AF0C62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0BE09A-2A1B-9BAA-B5CF-491F89AA8910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43349-DB9D-914B-147C-743056562D82}"/>
              </a:ext>
            </a:extLst>
          </p:cNvPr>
          <p:cNvSpPr txBox="1"/>
          <p:nvPr/>
        </p:nvSpPr>
        <p:spPr>
          <a:xfrm>
            <a:off x="2634510" y="5579929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Feet Above Sea Level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305B7-1E89-16FF-5D4C-2F6E2954B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CEFCF3-1F14-0CC0-D36C-9EB20A24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71E246A-1F5D-08D0-DD2F-E56B07FB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25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595A53-F95B-1800-E009-A250B8871693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703695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8E7288A-6564-1E0E-EC63-C3AA20F6AE50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32ADE02-BED5-4286-C543-3D52F2671BE5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E743E34-BD92-A3C3-4858-757A6A3995B0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1C8831-B448-28BB-C425-B3B8DF0A0065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48FCF28-7495-F1DB-6A14-ACEF854A72BF}"/>
                  </a:ext>
                </a:extLst>
              </p14:cNvPr>
              <p14:cNvContentPartPr/>
              <p14:nvPr/>
            </p14:nvContentPartPr>
            <p14:xfrm>
              <a:off x="0" y="382091"/>
              <a:ext cx="8851320" cy="184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DD3B42-E926-29B8-4CE2-2CE3BC47C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120" y="375959"/>
                <a:ext cx="8863560" cy="196944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27601A-A25B-8386-066F-FB096593B901}"/>
              </a:ext>
            </a:extLst>
          </p:cNvPr>
          <p:cNvCxnSpPr>
            <a:cxnSpLocks/>
          </p:cNvCxnSpPr>
          <p:nvPr/>
        </p:nvCxnSpPr>
        <p:spPr>
          <a:xfrm>
            <a:off x="2840609" y="556103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CAC7AE-41D2-F127-C062-16D160567A76}"/>
              </a:ext>
            </a:extLst>
          </p:cNvPr>
          <p:cNvSpPr txBox="1"/>
          <p:nvPr/>
        </p:nvSpPr>
        <p:spPr>
          <a:xfrm>
            <a:off x="2515266" y="662835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BE17D51-F6E5-58FD-D8F9-F50E9ED2D397}"/>
              </a:ext>
            </a:extLst>
          </p:cNvPr>
          <p:cNvSpPr/>
          <p:nvPr/>
        </p:nvSpPr>
        <p:spPr>
          <a:xfrm>
            <a:off x="4626231" y="537930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B6EA7C-6251-6CFB-7D05-5626E38189EB}"/>
              </a:ext>
            </a:extLst>
          </p:cNvPr>
          <p:cNvSpPr txBox="1"/>
          <p:nvPr/>
        </p:nvSpPr>
        <p:spPr>
          <a:xfrm>
            <a:off x="3691541" y="-9654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62BDC127-7439-58F0-BD3D-9E3039415B26}"/>
              </a:ext>
            </a:extLst>
          </p:cNvPr>
          <p:cNvSpPr/>
          <p:nvPr/>
        </p:nvSpPr>
        <p:spPr>
          <a:xfrm>
            <a:off x="4550912" y="64041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5A498C-7860-DE53-2B3C-D2E39AB8E523}"/>
              </a:ext>
            </a:extLst>
          </p:cNvPr>
          <p:cNvCxnSpPr>
            <a:cxnSpLocks/>
          </p:cNvCxnSpPr>
          <p:nvPr/>
        </p:nvCxnSpPr>
        <p:spPr>
          <a:xfrm>
            <a:off x="580368" y="3196801"/>
            <a:ext cx="1900807" cy="20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B2D487-3B44-6601-6146-27AEE527E7D7}"/>
              </a:ext>
            </a:extLst>
          </p:cNvPr>
          <p:cNvSpPr txBox="1"/>
          <p:nvPr/>
        </p:nvSpPr>
        <p:spPr>
          <a:xfrm>
            <a:off x="261662" y="819157"/>
            <a:ext cx="2166565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 Phase One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err="1"/>
              <a:t>Unoy</a:t>
            </a:r>
            <a:r>
              <a:rPr lang="en-US" b="1" dirty="0"/>
              <a:t> beds </a:t>
            </a:r>
            <a:r>
              <a:rPr lang="en-US" b="1" dirty="0" err="1"/>
              <a:t>initally</a:t>
            </a:r>
            <a:r>
              <a:rPr lang="en-US" b="1" dirty="0"/>
              <a:t> will be existing hard packed ground and gravel with standard industry best management practices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Phase Two </a:t>
            </a:r>
          </a:p>
          <a:p>
            <a:pPr algn="ctr"/>
            <a:r>
              <a:rPr lang="en-US" b="1" dirty="0"/>
              <a:t>poured and leveled  </a:t>
            </a:r>
          </a:p>
          <a:p>
            <a:pPr algn="ctr"/>
            <a:r>
              <a:rPr lang="en-US" b="1" dirty="0"/>
              <a:t>concrete pads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731AC4-B9A7-F896-D74F-BDAE2EEAEB57}"/>
                  </a:ext>
                </a:extLst>
              </p14:cNvPr>
              <p14:cNvContentPartPr/>
              <p14:nvPr/>
            </p14:nvContentPartPr>
            <p14:xfrm>
              <a:off x="2606303" y="382750"/>
              <a:ext cx="3501720" cy="666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731AC4-B9A7-F896-D74F-BDAE2EEAE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1983" y="378430"/>
                <a:ext cx="3510360" cy="66729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E88F7F6-8C0F-3864-A1C4-66D3F5C7087D}"/>
              </a:ext>
            </a:extLst>
          </p:cNvPr>
          <p:cNvSpPr txBox="1"/>
          <p:nvPr/>
        </p:nvSpPr>
        <p:spPr>
          <a:xfrm>
            <a:off x="5119680" y="776053"/>
            <a:ext cx="123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22BF9527-7920-60F3-F911-5E5C416DFDAD}"/>
              </a:ext>
            </a:extLst>
          </p:cNvPr>
          <p:cNvSpPr/>
          <p:nvPr/>
        </p:nvSpPr>
        <p:spPr>
          <a:xfrm>
            <a:off x="9233175" y="5015279"/>
            <a:ext cx="189636" cy="15726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CCB3D9D-9594-264C-DA02-E9FE1C34A754}"/>
              </a:ext>
            </a:extLst>
          </p:cNvPr>
          <p:cNvSpPr txBox="1"/>
          <p:nvPr/>
        </p:nvSpPr>
        <p:spPr>
          <a:xfrm>
            <a:off x="9557024" y="4924637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Trailer/Skid/Tow/Hitch Point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8572A0-AEF3-D904-7D01-BF4667BF5925}"/>
              </a:ext>
            </a:extLst>
          </p:cNvPr>
          <p:cNvSpPr txBox="1"/>
          <p:nvPr/>
        </p:nvSpPr>
        <p:spPr>
          <a:xfrm>
            <a:off x="8915419" y="5601797"/>
            <a:ext cx="92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952397-495A-F738-381F-7BE366C1E327}"/>
              </a:ext>
            </a:extLst>
          </p:cNvPr>
          <p:cNvSpPr txBox="1"/>
          <p:nvPr/>
        </p:nvSpPr>
        <p:spPr>
          <a:xfrm>
            <a:off x="9660906" y="5623683"/>
            <a:ext cx="283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Feet above sea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613B7C-EFFD-AAB5-5FF6-27967F700271}"/>
              </a:ext>
            </a:extLst>
          </p:cNvPr>
          <p:cNvSpPr txBox="1"/>
          <p:nvPr/>
        </p:nvSpPr>
        <p:spPr>
          <a:xfrm>
            <a:off x="3480985" y="1304739"/>
            <a:ext cx="824832" cy="212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411657-A0EC-7281-2264-46D233A887F7}"/>
              </a:ext>
            </a:extLst>
          </p:cNvPr>
          <p:cNvSpPr txBox="1"/>
          <p:nvPr/>
        </p:nvSpPr>
        <p:spPr>
          <a:xfrm>
            <a:off x="3633385" y="1457139"/>
            <a:ext cx="824832" cy="212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EA96D2-2546-6D42-C445-78FFF3404655}"/>
              </a:ext>
            </a:extLst>
          </p:cNvPr>
          <p:cNvSpPr txBox="1"/>
          <p:nvPr/>
        </p:nvSpPr>
        <p:spPr>
          <a:xfrm>
            <a:off x="3592001" y="1266967"/>
            <a:ext cx="846721" cy="2120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356513-13E7-3FD6-BD3C-59008529EB36}"/>
              </a:ext>
            </a:extLst>
          </p:cNvPr>
          <p:cNvSpPr txBox="1"/>
          <p:nvPr/>
        </p:nvSpPr>
        <p:spPr>
          <a:xfrm>
            <a:off x="4954051" y="3111614"/>
            <a:ext cx="846721" cy="2120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5883F9-722B-79F9-A825-3D482E980BD0}"/>
              </a:ext>
            </a:extLst>
          </p:cNvPr>
          <p:cNvSpPr txBox="1"/>
          <p:nvPr/>
        </p:nvSpPr>
        <p:spPr>
          <a:xfrm>
            <a:off x="4930278" y="1353897"/>
            <a:ext cx="84672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B68995-CCB3-C3B7-73FE-B0209E899CF7}"/>
              </a:ext>
            </a:extLst>
          </p:cNvPr>
          <p:cNvSpPr txBox="1"/>
          <p:nvPr/>
        </p:nvSpPr>
        <p:spPr>
          <a:xfrm>
            <a:off x="3560467" y="3878218"/>
            <a:ext cx="84672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544734-14F3-2364-3131-8DAD694AE47F}"/>
              </a:ext>
            </a:extLst>
          </p:cNvPr>
          <p:cNvSpPr txBox="1"/>
          <p:nvPr/>
        </p:nvSpPr>
        <p:spPr>
          <a:xfrm>
            <a:off x="3691541" y="1986480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C87A1C-04E7-C8B9-B014-6B7E297D7F02}"/>
              </a:ext>
            </a:extLst>
          </p:cNvPr>
          <p:cNvSpPr txBox="1"/>
          <p:nvPr/>
        </p:nvSpPr>
        <p:spPr>
          <a:xfrm>
            <a:off x="4862482" y="2078050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ED6BE8-F780-CF4E-9986-E69EB5BB235C}"/>
              </a:ext>
            </a:extLst>
          </p:cNvPr>
          <p:cNvSpPr txBox="1"/>
          <p:nvPr/>
        </p:nvSpPr>
        <p:spPr>
          <a:xfrm>
            <a:off x="3695757" y="4078073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E6F19B-2358-227A-6227-CE890CBB8BA0}"/>
              </a:ext>
            </a:extLst>
          </p:cNvPr>
          <p:cNvSpPr txBox="1"/>
          <p:nvPr/>
        </p:nvSpPr>
        <p:spPr>
          <a:xfrm>
            <a:off x="5101153" y="3999027"/>
            <a:ext cx="58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963B7-CEBD-BE12-0D65-F8ED6A2C6413}"/>
              </a:ext>
            </a:extLst>
          </p:cNvPr>
          <p:cNvSpPr txBox="1"/>
          <p:nvPr/>
        </p:nvSpPr>
        <p:spPr>
          <a:xfrm>
            <a:off x="9710227" y="1600199"/>
            <a:ext cx="1493363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60F07-6102-AAF8-79BC-C0503D677781}"/>
              </a:ext>
            </a:extLst>
          </p:cNvPr>
          <p:cNvSpPr txBox="1"/>
          <p:nvPr/>
        </p:nvSpPr>
        <p:spPr>
          <a:xfrm>
            <a:off x="9710227" y="3294705"/>
            <a:ext cx="2146463" cy="1022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9A1820-E92F-9220-3C63-996195CD2C66}"/>
              </a:ext>
            </a:extLst>
          </p:cNvPr>
          <p:cNvSpPr txBox="1"/>
          <p:nvPr/>
        </p:nvSpPr>
        <p:spPr>
          <a:xfrm>
            <a:off x="10489847" y="3456657"/>
            <a:ext cx="8232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/>
              <a:t>8 x 20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F3D4C-FED5-9A57-1F24-856366A9B5F8}"/>
              </a:ext>
            </a:extLst>
          </p:cNvPr>
          <p:cNvSpPr txBox="1"/>
          <p:nvPr/>
        </p:nvSpPr>
        <p:spPr>
          <a:xfrm>
            <a:off x="10175117" y="1737085"/>
            <a:ext cx="82320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/>
              <a:t>8 x 14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599E5381-0FC4-C51B-BAEC-0A581CC73BD2}"/>
              </a:ext>
            </a:extLst>
          </p:cNvPr>
          <p:cNvSpPr/>
          <p:nvPr/>
        </p:nvSpPr>
        <p:spPr>
          <a:xfrm>
            <a:off x="9817921" y="1997972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25E9079-64B8-04E0-CD2B-C004F2438140}"/>
              </a:ext>
            </a:extLst>
          </p:cNvPr>
          <p:cNvSpPr/>
          <p:nvPr/>
        </p:nvSpPr>
        <p:spPr>
          <a:xfrm>
            <a:off x="9928478" y="3736692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A1A8C6-5FCB-048A-09D3-0ABCC8D898C0}"/>
              </a:ext>
            </a:extLst>
          </p:cNvPr>
          <p:cNvSpPr txBox="1"/>
          <p:nvPr/>
        </p:nvSpPr>
        <p:spPr>
          <a:xfrm>
            <a:off x="9661821" y="495991"/>
            <a:ext cx="222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Tugboat Units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6DC9C183-DA56-E3B7-2E61-646E400FAE84}"/>
              </a:ext>
            </a:extLst>
          </p:cNvPr>
          <p:cNvSpPr/>
          <p:nvPr/>
        </p:nvSpPr>
        <p:spPr>
          <a:xfrm>
            <a:off x="3863950" y="4952388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BA20F1AF-DC7C-8B3B-123C-61BC014D355D}"/>
              </a:ext>
            </a:extLst>
          </p:cNvPr>
          <p:cNvSpPr/>
          <p:nvPr/>
        </p:nvSpPr>
        <p:spPr>
          <a:xfrm flipH="1" flipV="1">
            <a:off x="5260264" y="4907179"/>
            <a:ext cx="221114" cy="15296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4AC918A0-3D0A-BACD-A413-D0F45A0A75EA}"/>
              </a:ext>
            </a:extLst>
          </p:cNvPr>
          <p:cNvSpPr/>
          <p:nvPr/>
        </p:nvSpPr>
        <p:spPr>
          <a:xfrm>
            <a:off x="5245517" y="2414391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3787752D-4E8E-7D66-D302-4235D93C7098}"/>
              </a:ext>
            </a:extLst>
          </p:cNvPr>
          <p:cNvSpPr/>
          <p:nvPr/>
        </p:nvSpPr>
        <p:spPr>
          <a:xfrm>
            <a:off x="3907971" y="3070517"/>
            <a:ext cx="221114" cy="14152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3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76F78-E259-D54C-0F0A-A1E105FBC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19906-82BF-4F6B-4311-EB9FC66B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AFD0D-D941-8546-03B5-2A77764B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9EA15-DD2A-B53B-239F-E0752B16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1A34B-0826-3742-C78D-D58ED61DBCD9}"/>
              </a:ext>
            </a:extLst>
          </p:cNvPr>
          <p:cNvSpPr txBox="1"/>
          <p:nvPr/>
        </p:nvSpPr>
        <p:spPr>
          <a:xfrm>
            <a:off x="2961853" y="113776"/>
            <a:ext cx="6097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Tugboat Units Pads. Section 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565E8-BCD0-2C56-D064-FB5AFC9ECDCF}"/>
              </a:ext>
            </a:extLst>
          </p:cNvPr>
          <p:cNvSpPr txBox="1"/>
          <p:nvPr/>
        </p:nvSpPr>
        <p:spPr>
          <a:xfrm>
            <a:off x="4159136" y="1571105"/>
            <a:ext cx="3582784" cy="452431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687A55-8337-A360-A7F7-85E97A286E4A}"/>
              </a:ext>
            </a:extLst>
          </p:cNvPr>
          <p:cNvCxnSpPr/>
          <p:nvPr/>
        </p:nvCxnSpPr>
        <p:spPr>
          <a:xfrm>
            <a:off x="4159136" y="1348033"/>
            <a:ext cx="37028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AC9AFA-2831-C0CE-7604-3AF855392F6F}"/>
              </a:ext>
            </a:extLst>
          </p:cNvPr>
          <p:cNvCxnSpPr>
            <a:cxnSpLocks/>
          </p:cNvCxnSpPr>
          <p:nvPr/>
        </p:nvCxnSpPr>
        <p:spPr>
          <a:xfrm>
            <a:off x="3393649" y="1571105"/>
            <a:ext cx="0" cy="4594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676899-29ED-92D8-45DF-0CD24E2CB330}"/>
              </a:ext>
            </a:extLst>
          </p:cNvPr>
          <p:cNvSpPr txBox="1"/>
          <p:nvPr/>
        </p:nvSpPr>
        <p:spPr>
          <a:xfrm>
            <a:off x="5128181" y="886120"/>
            <a:ext cx="148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feet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AC7B0-D13C-8EB9-6152-F96B45E8A086}"/>
              </a:ext>
            </a:extLst>
          </p:cNvPr>
          <p:cNvSpPr txBox="1"/>
          <p:nvPr/>
        </p:nvSpPr>
        <p:spPr>
          <a:xfrm rot="16200000">
            <a:off x="2338770" y="3683451"/>
            <a:ext cx="148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feet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8757DA-3DAC-97F9-3ED1-B927F4AB83C3}"/>
              </a:ext>
            </a:extLst>
          </p:cNvPr>
          <p:cNvSpPr txBox="1"/>
          <p:nvPr/>
        </p:nvSpPr>
        <p:spPr>
          <a:xfrm>
            <a:off x="4038600" y="4436576"/>
            <a:ext cx="250744" cy="1200329"/>
          </a:xfrm>
          <a:prstGeom prst="rect">
            <a:avLst/>
          </a:prstGeom>
          <a:solidFill>
            <a:srgbClr val="63A4F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Door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9BCD55C7-1A90-B53D-5538-5ED659966C2A}"/>
              </a:ext>
            </a:extLst>
          </p:cNvPr>
          <p:cNvSpPr/>
          <p:nvPr/>
        </p:nvSpPr>
        <p:spPr>
          <a:xfrm>
            <a:off x="3832897" y="1997516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AE38184D-B6BF-E956-E6D4-0AB6015A2176}"/>
              </a:ext>
            </a:extLst>
          </p:cNvPr>
          <p:cNvSpPr/>
          <p:nvPr/>
        </p:nvSpPr>
        <p:spPr>
          <a:xfrm>
            <a:off x="3832896" y="3398773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9709909-57D3-4F07-0A3B-EAE7290AD120}"/>
              </a:ext>
            </a:extLst>
          </p:cNvPr>
          <p:cNvSpPr/>
          <p:nvPr/>
        </p:nvSpPr>
        <p:spPr>
          <a:xfrm>
            <a:off x="5684306" y="5793218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F2AAD-9AA3-1886-7377-3715BEA56EDF}"/>
              </a:ext>
            </a:extLst>
          </p:cNvPr>
          <p:cNvSpPr txBox="1"/>
          <p:nvPr/>
        </p:nvSpPr>
        <p:spPr>
          <a:xfrm>
            <a:off x="8642858" y="1773858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BD1FE-37C8-F1E9-3B5B-8B8A8B4998C7}"/>
              </a:ext>
            </a:extLst>
          </p:cNvPr>
          <p:cNvSpPr txBox="1"/>
          <p:nvPr/>
        </p:nvSpPr>
        <p:spPr>
          <a:xfrm>
            <a:off x="9593923" y="2804445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AA773-E743-4CD7-7E7A-826FDF0AACDE}"/>
              </a:ext>
            </a:extLst>
          </p:cNvPr>
          <p:cNvSpPr txBox="1"/>
          <p:nvPr/>
        </p:nvSpPr>
        <p:spPr>
          <a:xfrm>
            <a:off x="8654791" y="3684792"/>
            <a:ext cx="50854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547AA6-8A6B-6CC7-CBD7-26DA6A09B9F9}"/>
              </a:ext>
            </a:extLst>
          </p:cNvPr>
          <p:cNvSpPr txBox="1"/>
          <p:nvPr/>
        </p:nvSpPr>
        <p:spPr>
          <a:xfrm>
            <a:off x="9568495" y="1773063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C74893-B9E9-3122-C9E2-2AE4D20EE29F}"/>
              </a:ext>
            </a:extLst>
          </p:cNvPr>
          <p:cNvSpPr txBox="1"/>
          <p:nvPr/>
        </p:nvSpPr>
        <p:spPr>
          <a:xfrm>
            <a:off x="8498665" y="3797266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>
                <a:solidFill>
                  <a:srgbClr val="FF0000"/>
                </a:solidFill>
              </a:rPr>
              <a:t>A.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8 x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DE94DC-4F10-892D-1295-31397FD6E09F}"/>
              </a:ext>
            </a:extLst>
          </p:cNvPr>
          <p:cNvSpPr txBox="1"/>
          <p:nvPr/>
        </p:nvSpPr>
        <p:spPr>
          <a:xfrm>
            <a:off x="8455858" y="2256680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B.</a:t>
            </a:r>
          </a:p>
          <a:p>
            <a:pPr algn="ctr"/>
            <a:r>
              <a:rPr lang="en-US" sz="1200" dirty="0"/>
              <a:t>8 x 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5F055-B0AD-F683-571B-CDDF604175B8}"/>
              </a:ext>
            </a:extLst>
          </p:cNvPr>
          <p:cNvSpPr txBox="1"/>
          <p:nvPr/>
        </p:nvSpPr>
        <p:spPr>
          <a:xfrm>
            <a:off x="9368843" y="1917211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C.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0DC396-3559-2D09-CECE-7532E44A2055}"/>
              </a:ext>
            </a:extLst>
          </p:cNvPr>
          <p:cNvSpPr txBox="1"/>
          <p:nvPr/>
        </p:nvSpPr>
        <p:spPr>
          <a:xfrm>
            <a:off x="9399603" y="3243268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D.</a:t>
            </a:r>
          </a:p>
          <a:p>
            <a:pPr algn="ctr"/>
            <a:r>
              <a:rPr lang="en-US" sz="1200" dirty="0"/>
              <a:t>8 x 20</a:t>
            </a:r>
          </a:p>
        </p:txBody>
      </p:sp>
    </p:spTree>
    <p:extLst>
      <p:ext uri="{BB962C8B-B14F-4D97-AF65-F5344CB8AC3E}">
        <p14:creationId xmlns:p14="http://schemas.microsoft.com/office/powerpoint/2010/main" val="2373414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A0810-4769-6021-6DC4-89C5B3320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3FB22EF-4789-CF26-9093-87F021FBB1F2}"/>
              </a:ext>
            </a:extLst>
          </p:cNvPr>
          <p:cNvSpPr txBox="1"/>
          <p:nvPr/>
        </p:nvSpPr>
        <p:spPr>
          <a:xfrm rot="5400000">
            <a:off x="9365783" y="3751212"/>
            <a:ext cx="3105311" cy="2207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0F0EC9-B7A4-5E12-3E64-E5F315458EA6}"/>
              </a:ext>
            </a:extLst>
          </p:cNvPr>
          <p:cNvSpPr txBox="1"/>
          <p:nvPr/>
        </p:nvSpPr>
        <p:spPr>
          <a:xfrm>
            <a:off x="8425401" y="6366085"/>
            <a:ext cx="2272451" cy="21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6AD8F-2B0C-F579-BCB5-112BC4BF3D74}"/>
              </a:ext>
            </a:extLst>
          </p:cNvPr>
          <p:cNvSpPr txBox="1"/>
          <p:nvPr/>
        </p:nvSpPr>
        <p:spPr>
          <a:xfrm rot="16200000">
            <a:off x="9212892" y="169682"/>
            <a:ext cx="1122847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A82F9-6ECC-D483-E6D6-C720AA8446CF}"/>
              </a:ext>
            </a:extLst>
          </p:cNvPr>
          <p:cNvSpPr txBox="1"/>
          <p:nvPr/>
        </p:nvSpPr>
        <p:spPr>
          <a:xfrm>
            <a:off x="8894716" y="1075862"/>
            <a:ext cx="17591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2 x 4</a:t>
            </a:r>
          </a:p>
          <a:p>
            <a:pPr algn="ctr"/>
            <a:r>
              <a:rPr lang="en-US" sz="1050" dirty="0"/>
              <a:t>closet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C214E-6521-4786-20EF-48477962CE74}"/>
              </a:ext>
            </a:extLst>
          </p:cNvPr>
          <p:cNvSpPr txBox="1"/>
          <p:nvPr/>
        </p:nvSpPr>
        <p:spPr>
          <a:xfrm>
            <a:off x="3708262" y="3336767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x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34F94-820C-921D-1A43-B505505B1E27}"/>
              </a:ext>
            </a:extLst>
          </p:cNvPr>
          <p:cNvSpPr txBox="1"/>
          <p:nvPr/>
        </p:nvSpPr>
        <p:spPr>
          <a:xfrm>
            <a:off x="1253392" y="1330558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Quiet Area Bed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4BF24-1273-993B-AD40-305BFBF79732}"/>
              </a:ext>
            </a:extLst>
          </p:cNvPr>
          <p:cNvSpPr txBox="1"/>
          <p:nvPr/>
        </p:nvSpPr>
        <p:spPr>
          <a:xfrm>
            <a:off x="5620012" y="5392170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Solarium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F03B0-9717-4EBF-2D8C-B4DC6E70B429}"/>
              </a:ext>
            </a:extLst>
          </p:cNvPr>
          <p:cNvSpPr/>
          <p:nvPr/>
        </p:nvSpPr>
        <p:spPr>
          <a:xfrm>
            <a:off x="1243448" y="2540668"/>
            <a:ext cx="4929629" cy="2793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 foot high privacy shelving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E956A3-638C-0064-9569-2C7986F81938}"/>
              </a:ext>
            </a:extLst>
          </p:cNvPr>
          <p:cNvCxnSpPr>
            <a:cxnSpLocks/>
          </p:cNvCxnSpPr>
          <p:nvPr/>
        </p:nvCxnSpPr>
        <p:spPr>
          <a:xfrm flipV="1">
            <a:off x="1863379" y="768928"/>
            <a:ext cx="9243868" cy="18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ACECA3-1B18-AFCF-7C80-EDD2443CD5B4}"/>
              </a:ext>
            </a:extLst>
          </p:cNvPr>
          <p:cNvCxnSpPr>
            <a:cxnSpLocks/>
            <a:stCxn id="16" idx="1"/>
          </p:cNvCxnSpPr>
          <p:nvPr/>
        </p:nvCxnSpPr>
        <p:spPr>
          <a:xfrm flipV="1">
            <a:off x="10918439" y="700385"/>
            <a:ext cx="0" cy="160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E66550-1C7B-C9E1-DD27-5183D4D196C6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107859" y="6473807"/>
            <a:ext cx="317542" cy="1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9812B2-7CBE-12DD-F428-4CC31450C9CB}"/>
              </a:ext>
            </a:extLst>
          </p:cNvPr>
          <p:cNvCxnSpPr>
            <a:cxnSpLocks/>
          </p:cNvCxnSpPr>
          <p:nvPr/>
        </p:nvCxnSpPr>
        <p:spPr>
          <a:xfrm flipH="1">
            <a:off x="1104872" y="6476189"/>
            <a:ext cx="7272837" cy="5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2F0459-8B70-E612-FF44-B5C0A8B6987B}"/>
              </a:ext>
            </a:extLst>
          </p:cNvPr>
          <p:cNvCxnSpPr>
            <a:cxnSpLocks/>
          </p:cNvCxnSpPr>
          <p:nvPr/>
        </p:nvCxnSpPr>
        <p:spPr>
          <a:xfrm flipH="1">
            <a:off x="1241995" y="4139142"/>
            <a:ext cx="22795" cy="2540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A07EAF-C380-27F2-39AD-9BAB65509F88}"/>
              </a:ext>
            </a:extLst>
          </p:cNvPr>
          <p:cNvCxnSpPr>
            <a:cxnSpLocks/>
          </p:cNvCxnSpPr>
          <p:nvPr/>
        </p:nvCxnSpPr>
        <p:spPr>
          <a:xfrm flipH="1">
            <a:off x="1241995" y="514277"/>
            <a:ext cx="22795" cy="2369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3CF67E-E1F3-69EA-A6E6-407C746D82A9}"/>
              </a:ext>
            </a:extLst>
          </p:cNvPr>
          <p:cNvCxnSpPr>
            <a:cxnSpLocks/>
          </p:cNvCxnSpPr>
          <p:nvPr/>
        </p:nvCxnSpPr>
        <p:spPr>
          <a:xfrm flipH="1" flipV="1">
            <a:off x="1241995" y="757634"/>
            <a:ext cx="605066" cy="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284A871-EE43-5461-92CB-E8EEC33B98F6}"/>
              </a:ext>
            </a:extLst>
          </p:cNvPr>
          <p:cNvCxnSpPr>
            <a:cxnSpLocks/>
          </p:cNvCxnSpPr>
          <p:nvPr/>
        </p:nvCxnSpPr>
        <p:spPr>
          <a:xfrm flipH="1" flipV="1">
            <a:off x="10410328" y="6462310"/>
            <a:ext cx="605066" cy="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02CFD1F-A4C2-1BC6-055C-E56363E09301}"/>
              </a:ext>
            </a:extLst>
          </p:cNvPr>
          <p:cNvCxnSpPr>
            <a:cxnSpLocks/>
          </p:cNvCxnSpPr>
          <p:nvPr/>
        </p:nvCxnSpPr>
        <p:spPr>
          <a:xfrm flipV="1">
            <a:off x="10982109" y="700385"/>
            <a:ext cx="0" cy="23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0E7DC81-49ED-50E1-D83B-C12CB767CFD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10918439" y="5414237"/>
            <a:ext cx="10038" cy="119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EABB4A-C31B-2021-ED8F-14E635B00AAE}"/>
              </a:ext>
            </a:extLst>
          </p:cNvPr>
          <p:cNvSpPr txBox="1"/>
          <p:nvPr/>
        </p:nvSpPr>
        <p:spPr>
          <a:xfrm>
            <a:off x="1074052" y="5646917"/>
            <a:ext cx="416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Workshop</a:t>
            </a: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848B8-B0B5-C8F2-4F4D-07B072B0231D}"/>
              </a:ext>
            </a:extLst>
          </p:cNvPr>
          <p:cNvSpPr txBox="1"/>
          <p:nvPr/>
        </p:nvSpPr>
        <p:spPr>
          <a:xfrm>
            <a:off x="1104872" y="1804270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F49026-A169-F1B9-AF79-1D16D5EDD7A9}"/>
              </a:ext>
            </a:extLst>
          </p:cNvPr>
          <p:cNvSpPr txBox="1"/>
          <p:nvPr/>
        </p:nvSpPr>
        <p:spPr>
          <a:xfrm rot="5400000">
            <a:off x="638806" y="1538954"/>
            <a:ext cx="1262209" cy="22387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8F14E8-5D43-5ECC-42C3-EFF0F18DC05D}"/>
              </a:ext>
            </a:extLst>
          </p:cNvPr>
          <p:cNvSpPr txBox="1"/>
          <p:nvPr/>
        </p:nvSpPr>
        <p:spPr>
          <a:xfrm>
            <a:off x="4046334" y="4836159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Counter</a:t>
            </a:r>
          </a:p>
          <a:p>
            <a:pPr algn="ctr"/>
            <a:r>
              <a:rPr lang="en-US" sz="1050" dirty="0"/>
              <a:t>4 foot high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5CD9B3-CC1E-EC97-63F3-63F71E08B920}"/>
              </a:ext>
            </a:extLst>
          </p:cNvPr>
          <p:cNvSpPr/>
          <p:nvPr/>
        </p:nvSpPr>
        <p:spPr>
          <a:xfrm>
            <a:off x="5092739" y="4237463"/>
            <a:ext cx="326611" cy="21878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B3D7D1-67C1-FBD4-6799-2E776404F8A3}"/>
              </a:ext>
            </a:extLst>
          </p:cNvPr>
          <p:cNvSpPr txBox="1"/>
          <p:nvPr/>
        </p:nvSpPr>
        <p:spPr>
          <a:xfrm>
            <a:off x="951359" y="4677613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1CAADB-F151-19C5-E7F0-3610DB200867}"/>
              </a:ext>
            </a:extLst>
          </p:cNvPr>
          <p:cNvSpPr txBox="1"/>
          <p:nvPr/>
        </p:nvSpPr>
        <p:spPr>
          <a:xfrm>
            <a:off x="5628462" y="4717113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7191135A-B40D-A292-A494-4E85321FEF3A}"/>
              </a:ext>
            </a:extLst>
          </p:cNvPr>
          <p:cNvSpPr/>
          <p:nvPr/>
        </p:nvSpPr>
        <p:spPr>
          <a:xfrm>
            <a:off x="1829003" y="583061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B48247B6-C14A-E045-8074-FF1F21982109}"/>
              </a:ext>
            </a:extLst>
          </p:cNvPr>
          <p:cNvSpPr/>
          <p:nvPr/>
        </p:nvSpPr>
        <p:spPr>
          <a:xfrm>
            <a:off x="5026086" y="626229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0BC68E85-10DF-9365-4DDD-395BBC7BFDB4}"/>
              </a:ext>
            </a:extLst>
          </p:cNvPr>
          <p:cNvSpPr/>
          <p:nvPr/>
        </p:nvSpPr>
        <p:spPr>
          <a:xfrm>
            <a:off x="2088565" y="6344119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4B96CF74-7F89-2399-311B-0D1501ED24EA}"/>
              </a:ext>
            </a:extLst>
          </p:cNvPr>
          <p:cNvSpPr/>
          <p:nvPr/>
        </p:nvSpPr>
        <p:spPr>
          <a:xfrm>
            <a:off x="4068921" y="6257465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2E1947D0-5438-0E4A-F49A-6FF7DBE0232A}"/>
              </a:ext>
            </a:extLst>
          </p:cNvPr>
          <p:cNvSpPr/>
          <p:nvPr/>
        </p:nvSpPr>
        <p:spPr>
          <a:xfrm>
            <a:off x="7226513" y="637078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A67A1D-BA50-CC2F-370D-BFF2CBFDE684}"/>
              </a:ext>
            </a:extLst>
          </p:cNvPr>
          <p:cNvSpPr txBox="1"/>
          <p:nvPr/>
        </p:nvSpPr>
        <p:spPr>
          <a:xfrm>
            <a:off x="7143459" y="6355232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deck window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7BCFA4-8B4C-3922-6D0E-E16762714B42}"/>
              </a:ext>
            </a:extLst>
          </p:cNvPr>
          <p:cNvSpPr txBox="1"/>
          <p:nvPr/>
        </p:nvSpPr>
        <p:spPr>
          <a:xfrm rot="5400000">
            <a:off x="8423791" y="3546355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Glass Door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99845-F9BA-4F32-DB0F-994842B3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5438-A426-4759-AECF-23B7DF345FF6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546B4-99A6-5731-CE09-C07C7CBC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8462" y="5922629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00A9472-45E5-4BD3-6395-C0AB8122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7A262-52EC-4DE2-A742-49E8C38AFBD7}"/>
              </a:ext>
            </a:extLst>
          </p:cNvPr>
          <p:cNvSpPr txBox="1"/>
          <p:nvPr/>
        </p:nvSpPr>
        <p:spPr>
          <a:xfrm>
            <a:off x="876296" y="3238130"/>
            <a:ext cx="88612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7AB548-3085-68C3-8E4B-8B8E0EE4FE22}"/>
              </a:ext>
            </a:extLst>
          </p:cNvPr>
          <p:cNvSpPr txBox="1"/>
          <p:nvPr/>
        </p:nvSpPr>
        <p:spPr>
          <a:xfrm>
            <a:off x="141858" y="3887379"/>
            <a:ext cx="23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</a:t>
            </a:r>
          </a:p>
          <a:p>
            <a:pPr algn="ctr"/>
            <a:r>
              <a:rPr lang="en-US" dirty="0"/>
              <a:t>Hatch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1CB46008-BC80-A5BD-1F60-9969D2579667}"/>
              </a:ext>
            </a:extLst>
          </p:cNvPr>
          <p:cNvSpPr/>
          <p:nvPr/>
        </p:nvSpPr>
        <p:spPr>
          <a:xfrm>
            <a:off x="6725195" y="6263873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6670CF-E82B-2DD5-625C-367E6BCB905D}"/>
              </a:ext>
            </a:extLst>
          </p:cNvPr>
          <p:cNvCxnSpPr>
            <a:cxnSpLocks/>
          </p:cNvCxnSpPr>
          <p:nvPr/>
        </p:nvCxnSpPr>
        <p:spPr>
          <a:xfrm flipV="1">
            <a:off x="1253392" y="1345291"/>
            <a:ext cx="5121" cy="1582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CD7683-2E17-5CB5-2102-E5F86F0F5C9E}"/>
              </a:ext>
            </a:extLst>
          </p:cNvPr>
          <p:cNvSpPr txBox="1"/>
          <p:nvPr/>
        </p:nvSpPr>
        <p:spPr>
          <a:xfrm>
            <a:off x="1264790" y="89399"/>
            <a:ext cx="96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Tugboat Unit B. Forward  with portholes and windows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AD64F02-40E7-1B41-9D24-DAA5A3B39E8F}"/>
              </a:ext>
            </a:extLst>
          </p:cNvPr>
          <p:cNvSpPr/>
          <p:nvPr/>
        </p:nvSpPr>
        <p:spPr>
          <a:xfrm>
            <a:off x="10709306" y="1190911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03D1-7569-DA8E-DB52-5CF488B25E5B}"/>
              </a:ext>
            </a:extLst>
          </p:cNvPr>
          <p:cNvSpPr txBox="1"/>
          <p:nvPr/>
        </p:nvSpPr>
        <p:spPr>
          <a:xfrm>
            <a:off x="8880012" y="2201310"/>
            <a:ext cx="50854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DA3A1-FBB7-0191-11AB-D4379546BEAA}"/>
              </a:ext>
            </a:extLst>
          </p:cNvPr>
          <p:cNvSpPr txBox="1"/>
          <p:nvPr/>
        </p:nvSpPr>
        <p:spPr>
          <a:xfrm>
            <a:off x="9831077" y="3231897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02CE0-07F9-5CA9-00E6-D155932D50D5}"/>
              </a:ext>
            </a:extLst>
          </p:cNvPr>
          <p:cNvSpPr txBox="1"/>
          <p:nvPr/>
        </p:nvSpPr>
        <p:spPr>
          <a:xfrm>
            <a:off x="8891945" y="4112244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EC354-6294-607A-CD27-44FD9ACEAE35}"/>
              </a:ext>
            </a:extLst>
          </p:cNvPr>
          <p:cNvSpPr txBox="1"/>
          <p:nvPr/>
        </p:nvSpPr>
        <p:spPr>
          <a:xfrm>
            <a:off x="9805649" y="2200515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30966-C48B-968D-926D-FF91A1D9FFB6}"/>
              </a:ext>
            </a:extLst>
          </p:cNvPr>
          <p:cNvSpPr txBox="1"/>
          <p:nvPr/>
        </p:nvSpPr>
        <p:spPr>
          <a:xfrm>
            <a:off x="8735819" y="4224718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A.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FD5C2E-7D84-30F6-B4AE-E2E052F6967A}"/>
              </a:ext>
            </a:extLst>
          </p:cNvPr>
          <p:cNvSpPr txBox="1"/>
          <p:nvPr/>
        </p:nvSpPr>
        <p:spPr>
          <a:xfrm>
            <a:off x="8693012" y="2684132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sz="1200" dirty="0">
                <a:solidFill>
                  <a:srgbClr val="FF0000"/>
                </a:solidFill>
              </a:rPr>
              <a:t>B.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8 x 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0379D3-DEEE-5A43-5306-4456807796FA}"/>
              </a:ext>
            </a:extLst>
          </p:cNvPr>
          <p:cNvSpPr txBox="1"/>
          <p:nvPr/>
        </p:nvSpPr>
        <p:spPr>
          <a:xfrm>
            <a:off x="9605997" y="2344663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C.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CFD64F-4FD6-C4AC-46B0-B45D71FF3A95}"/>
              </a:ext>
            </a:extLst>
          </p:cNvPr>
          <p:cNvSpPr txBox="1"/>
          <p:nvPr/>
        </p:nvSpPr>
        <p:spPr>
          <a:xfrm>
            <a:off x="9636757" y="3670720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D.</a:t>
            </a:r>
          </a:p>
          <a:p>
            <a:pPr algn="ctr"/>
            <a:r>
              <a:rPr lang="en-US" sz="1200" dirty="0"/>
              <a:t>8 x 20</a:t>
            </a:r>
          </a:p>
        </p:txBody>
      </p:sp>
    </p:spTree>
    <p:extLst>
      <p:ext uri="{BB962C8B-B14F-4D97-AF65-F5344CB8AC3E}">
        <p14:creationId xmlns:p14="http://schemas.microsoft.com/office/powerpoint/2010/main" val="3438538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3CB26-F4E8-0D0A-747F-A31CD00A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027456-3A00-8497-AA41-6DF8791667BB}"/>
              </a:ext>
            </a:extLst>
          </p:cNvPr>
          <p:cNvCxnSpPr>
            <a:cxnSpLocks/>
          </p:cNvCxnSpPr>
          <p:nvPr/>
        </p:nvCxnSpPr>
        <p:spPr>
          <a:xfrm>
            <a:off x="329938" y="5241303"/>
            <a:ext cx="1117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CC8E18-C28C-080B-BC19-6136EE223F7A}"/>
              </a:ext>
            </a:extLst>
          </p:cNvPr>
          <p:cNvSpPr txBox="1"/>
          <p:nvPr/>
        </p:nvSpPr>
        <p:spPr>
          <a:xfrm>
            <a:off x="6489604" y="2595921"/>
            <a:ext cx="3470500" cy="203132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51AA0A-54BD-2E36-9FB0-4846788F7444}"/>
              </a:ext>
            </a:extLst>
          </p:cNvPr>
          <p:cNvCxnSpPr>
            <a:cxnSpLocks/>
          </p:cNvCxnSpPr>
          <p:nvPr/>
        </p:nvCxnSpPr>
        <p:spPr>
          <a:xfrm>
            <a:off x="10143241" y="2544026"/>
            <a:ext cx="0" cy="20313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754689-1E8A-12E6-3F95-D6ED3B8A4230}"/>
              </a:ext>
            </a:extLst>
          </p:cNvPr>
          <p:cNvSpPr txBox="1"/>
          <p:nvPr/>
        </p:nvSpPr>
        <p:spPr>
          <a:xfrm>
            <a:off x="10307818" y="3438896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 feet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893B4D-CEDD-2E17-762F-524DCC4BFBEF}"/>
              </a:ext>
            </a:extLst>
          </p:cNvPr>
          <p:cNvCxnSpPr>
            <a:cxnSpLocks/>
          </p:cNvCxnSpPr>
          <p:nvPr/>
        </p:nvCxnSpPr>
        <p:spPr>
          <a:xfrm>
            <a:off x="11591200" y="2541426"/>
            <a:ext cx="0" cy="26988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90307D-F56D-7BA4-45B3-23DF6F31B6ED}"/>
              </a:ext>
            </a:extLst>
          </p:cNvPr>
          <p:cNvSpPr txBox="1"/>
          <p:nvPr/>
        </p:nvSpPr>
        <p:spPr>
          <a:xfrm rot="5400000">
            <a:off x="11142652" y="3548659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  feet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B5B852-C839-0DAA-8EAD-C6AE88B01263}"/>
              </a:ext>
            </a:extLst>
          </p:cNvPr>
          <p:cNvSpPr txBox="1"/>
          <p:nvPr/>
        </p:nvSpPr>
        <p:spPr>
          <a:xfrm>
            <a:off x="2781829" y="2607900"/>
            <a:ext cx="3707775" cy="203132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88F693-3BE7-805C-34C1-3068012A5ABB}"/>
              </a:ext>
            </a:extLst>
          </p:cNvPr>
          <p:cNvCxnSpPr>
            <a:cxnSpLocks/>
          </p:cNvCxnSpPr>
          <p:nvPr/>
        </p:nvCxnSpPr>
        <p:spPr>
          <a:xfrm flipV="1">
            <a:off x="2654815" y="1856683"/>
            <a:ext cx="3861357" cy="16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10B4F6-354A-BE27-E318-CFAA0161A2B6}"/>
              </a:ext>
            </a:extLst>
          </p:cNvPr>
          <p:cNvCxnSpPr>
            <a:cxnSpLocks/>
          </p:cNvCxnSpPr>
          <p:nvPr/>
        </p:nvCxnSpPr>
        <p:spPr>
          <a:xfrm flipV="1">
            <a:off x="6543684" y="1853550"/>
            <a:ext cx="3458263" cy="18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AEE2B16-E627-BC7C-6B06-9FA263108A8F}"/>
              </a:ext>
            </a:extLst>
          </p:cNvPr>
          <p:cNvSpPr txBox="1"/>
          <p:nvPr/>
        </p:nvSpPr>
        <p:spPr>
          <a:xfrm>
            <a:off x="4139448" y="1430808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feet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B4E3E2-480F-A568-1055-F8AF9FB79CD1}"/>
              </a:ext>
            </a:extLst>
          </p:cNvPr>
          <p:cNvCxnSpPr>
            <a:cxnSpLocks/>
          </p:cNvCxnSpPr>
          <p:nvPr/>
        </p:nvCxnSpPr>
        <p:spPr>
          <a:xfrm>
            <a:off x="916477" y="4626379"/>
            <a:ext cx="9563438" cy="69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82E6D2-76CA-18A1-043B-03438AB1C59F}"/>
              </a:ext>
            </a:extLst>
          </p:cNvPr>
          <p:cNvCxnSpPr>
            <a:cxnSpLocks/>
          </p:cNvCxnSpPr>
          <p:nvPr/>
        </p:nvCxnSpPr>
        <p:spPr>
          <a:xfrm>
            <a:off x="9720527" y="4626379"/>
            <a:ext cx="152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6D3728-5253-3C2B-2046-DF87F7A465E0}"/>
              </a:ext>
            </a:extLst>
          </p:cNvPr>
          <p:cNvCxnSpPr>
            <a:cxnSpLocks/>
          </p:cNvCxnSpPr>
          <p:nvPr/>
        </p:nvCxnSpPr>
        <p:spPr>
          <a:xfrm>
            <a:off x="9218629" y="2541426"/>
            <a:ext cx="152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97CD06C-35C8-D18D-D2EE-5EAE7E0AA599}"/>
              </a:ext>
            </a:extLst>
          </p:cNvPr>
          <p:cNvSpPr txBox="1"/>
          <p:nvPr/>
        </p:nvSpPr>
        <p:spPr>
          <a:xfrm>
            <a:off x="4038600" y="2047797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42ADD6-18B0-C91A-C4D2-42A0EE156D96}"/>
              </a:ext>
            </a:extLst>
          </p:cNvPr>
          <p:cNvSpPr txBox="1"/>
          <p:nvPr/>
        </p:nvSpPr>
        <p:spPr>
          <a:xfrm>
            <a:off x="7738198" y="2067904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1416DA-822B-BC89-4308-0914C312F7FA}"/>
              </a:ext>
            </a:extLst>
          </p:cNvPr>
          <p:cNvSpPr txBox="1"/>
          <p:nvPr/>
        </p:nvSpPr>
        <p:spPr>
          <a:xfrm>
            <a:off x="2009410" y="3392371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Port Holes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FDE09-CA7A-E386-CD9E-AD030E975894}"/>
              </a:ext>
            </a:extLst>
          </p:cNvPr>
          <p:cNvSpPr txBox="1"/>
          <p:nvPr/>
        </p:nvSpPr>
        <p:spPr>
          <a:xfrm>
            <a:off x="569680" y="3254230"/>
            <a:ext cx="142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3150E-C036-D2CC-D4A1-E8B7A9C39AB1}"/>
              </a:ext>
            </a:extLst>
          </p:cNvPr>
          <p:cNvSpPr txBox="1"/>
          <p:nvPr/>
        </p:nvSpPr>
        <p:spPr>
          <a:xfrm>
            <a:off x="7873471" y="1447457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feet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025566C-2C6E-5A3A-6673-99FA9F548ED4}"/>
              </a:ext>
            </a:extLst>
          </p:cNvPr>
          <p:cNvSpPr/>
          <p:nvPr/>
        </p:nvSpPr>
        <p:spPr>
          <a:xfrm>
            <a:off x="3078049" y="2882592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D6864C-1A85-4171-844B-A98ABF8A72E9}"/>
              </a:ext>
            </a:extLst>
          </p:cNvPr>
          <p:cNvSpPr/>
          <p:nvPr/>
        </p:nvSpPr>
        <p:spPr>
          <a:xfrm>
            <a:off x="5619477" y="2968545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29A0CF-C40F-D250-DD02-F451E4EF0459}"/>
              </a:ext>
            </a:extLst>
          </p:cNvPr>
          <p:cNvSpPr txBox="1"/>
          <p:nvPr/>
        </p:nvSpPr>
        <p:spPr>
          <a:xfrm>
            <a:off x="10281103" y="4733058"/>
            <a:ext cx="176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feet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B468AC-F754-C9E4-C05D-37CBBA50A2A9}"/>
              </a:ext>
            </a:extLst>
          </p:cNvPr>
          <p:cNvCxnSpPr>
            <a:cxnSpLocks/>
          </p:cNvCxnSpPr>
          <p:nvPr/>
        </p:nvCxnSpPr>
        <p:spPr>
          <a:xfrm>
            <a:off x="10143241" y="4710252"/>
            <a:ext cx="0" cy="5231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18D6EE9D-BB1A-403E-C6BC-0AF760258AE2}"/>
              </a:ext>
            </a:extLst>
          </p:cNvPr>
          <p:cNvSpPr/>
          <p:nvPr/>
        </p:nvSpPr>
        <p:spPr>
          <a:xfrm>
            <a:off x="7204088" y="2966507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DD9E09-17E7-FD52-683B-C865EFE385AF}"/>
              </a:ext>
            </a:extLst>
          </p:cNvPr>
          <p:cNvSpPr txBox="1"/>
          <p:nvPr/>
        </p:nvSpPr>
        <p:spPr>
          <a:xfrm>
            <a:off x="3525818" y="131096"/>
            <a:ext cx="565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Tugboat Unit B.   Starboard  Side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D442DE-57E4-8BCB-0E8C-4924E9A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30BA-2131-4984-A473-1D33C5EEA52B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BBC117-316F-5B95-5E1B-448D6112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0604C-D4BA-7A44-F723-9F3AD6AB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28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2D838A-6669-F768-67E3-E5EB12EC798B}"/>
              </a:ext>
            </a:extLst>
          </p:cNvPr>
          <p:cNvSpPr txBox="1"/>
          <p:nvPr/>
        </p:nvSpPr>
        <p:spPr>
          <a:xfrm>
            <a:off x="1813318" y="4825233"/>
            <a:ext cx="168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Unit Pad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94A61B-D8B7-BA02-DE27-503F78053DC4}"/>
              </a:ext>
            </a:extLst>
          </p:cNvPr>
          <p:cNvSpPr txBox="1"/>
          <p:nvPr/>
        </p:nvSpPr>
        <p:spPr>
          <a:xfrm>
            <a:off x="6896701" y="4805413"/>
            <a:ext cx="168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Unit Pad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62B812-45B6-14DC-D809-80D816B89643}"/>
              </a:ext>
            </a:extLst>
          </p:cNvPr>
          <p:cNvSpPr txBox="1"/>
          <p:nvPr/>
        </p:nvSpPr>
        <p:spPr>
          <a:xfrm>
            <a:off x="8153400" y="4789245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530754-31E2-49A3-541D-29D6E6E3F766}"/>
              </a:ext>
            </a:extLst>
          </p:cNvPr>
          <p:cNvSpPr txBox="1"/>
          <p:nvPr/>
        </p:nvSpPr>
        <p:spPr>
          <a:xfrm>
            <a:off x="972578" y="4805413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A9814F-2A68-AC00-3755-5AFD18F190EE}"/>
              </a:ext>
            </a:extLst>
          </p:cNvPr>
          <p:cNvCxnSpPr>
            <a:cxnSpLocks/>
          </p:cNvCxnSpPr>
          <p:nvPr/>
        </p:nvCxnSpPr>
        <p:spPr>
          <a:xfrm flipV="1">
            <a:off x="2628247" y="1119002"/>
            <a:ext cx="7331857" cy="3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189A9DD-2A33-0809-9922-6561EA787737}"/>
              </a:ext>
            </a:extLst>
          </p:cNvPr>
          <p:cNvSpPr txBox="1"/>
          <p:nvPr/>
        </p:nvSpPr>
        <p:spPr>
          <a:xfrm>
            <a:off x="5951396" y="688456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 feet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B172EE-E911-F019-8036-A5C37E1A65E4}"/>
              </a:ext>
            </a:extLst>
          </p:cNvPr>
          <p:cNvSpPr txBox="1"/>
          <p:nvPr/>
        </p:nvSpPr>
        <p:spPr>
          <a:xfrm>
            <a:off x="392867" y="2504137"/>
            <a:ext cx="1543533" cy="20849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702BD34-E385-75AA-6503-193F79DD1967}"/>
              </a:ext>
            </a:extLst>
          </p:cNvPr>
          <p:cNvSpPr txBox="1"/>
          <p:nvPr/>
        </p:nvSpPr>
        <p:spPr>
          <a:xfrm>
            <a:off x="125730" y="2492691"/>
            <a:ext cx="44001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DCA8673-BBB6-23E6-20A8-32C3D7ED5FE6}"/>
              </a:ext>
            </a:extLst>
          </p:cNvPr>
          <p:cNvCxnSpPr>
            <a:cxnSpLocks/>
          </p:cNvCxnSpPr>
          <p:nvPr/>
        </p:nvCxnSpPr>
        <p:spPr>
          <a:xfrm>
            <a:off x="1936400" y="4671387"/>
            <a:ext cx="0" cy="5231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3765EAE-9212-A6A6-7492-D407BE931C02}"/>
              </a:ext>
            </a:extLst>
          </p:cNvPr>
          <p:cNvSpPr/>
          <p:nvPr/>
        </p:nvSpPr>
        <p:spPr>
          <a:xfrm>
            <a:off x="8737295" y="2981050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E1A37-45D5-0821-49E5-3EED8C0DCA10}"/>
              </a:ext>
            </a:extLst>
          </p:cNvPr>
          <p:cNvSpPr txBox="1"/>
          <p:nvPr/>
        </p:nvSpPr>
        <p:spPr>
          <a:xfrm>
            <a:off x="5704320" y="3406855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Port Holes</a:t>
            </a:r>
          </a:p>
        </p:txBody>
      </p:sp>
    </p:spTree>
    <p:extLst>
      <p:ext uri="{BB962C8B-B14F-4D97-AF65-F5344CB8AC3E}">
        <p14:creationId xmlns:p14="http://schemas.microsoft.com/office/powerpoint/2010/main" val="131089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019211-AA09-2866-167C-284BB393AFD3}"/>
              </a:ext>
            </a:extLst>
          </p:cNvPr>
          <p:cNvCxnSpPr>
            <a:cxnSpLocks/>
          </p:cNvCxnSpPr>
          <p:nvPr/>
        </p:nvCxnSpPr>
        <p:spPr>
          <a:xfrm>
            <a:off x="329938" y="5241303"/>
            <a:ext cx="1117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567C83-39B8-F106-8511-D2774A6E3FFC}"/>
              </a:ext>
            </a:extLst>
          </p:cNvPr>
          <p:cNvSpPr txBox="1"/>
          <p:nvPr/>
        </p:nvSpPr>
        <p:spPr>
          <a:xfrm>
            <a:off x="6489604" y="2595921"/>
            <a:ext cx="3470500" cy="203132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E4235E-BD63-0F42-72E8-72547F94C677}"/>
              </a:ext>
            </a:extLst>
          </p:cNvPr>
          <p:cNvCxnSpPr>
            <a:cxnSpLocks/>
          </p:cNvCxnSpPr>
          <p:nvPr/>
        </p:nvCxnSpPr>
        <p:spPr>
          <a:xfrm>
            <a:off x="10143241" y="2544026"/>
            <a:ext cx="0" cy="20313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87853E-3C11-F008-0EF1-7A11D7138968}"/>
              </a:ext>
            </a:extLst>
          </p:cNvPr>
          <p:cNvSpPr txBox="1"/>
          <p:nvPr/>
        </p:nvSpPr>
        <p:spPr>
          <a:xfrm>
            <a:off x="10307818" y="3438896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 feet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27F3EA-4DDD-8CAD-394B-23244D1738F8}"/>
              </a:ext>
            </a:extLst>
          </p:cNvPr>
          <p:cNvCxnSpPr>
            <a:cxnSpLocks/>
          </p:cNvCxnSpPr>
          <p:nvPr/>
        </p:nvCxnSpPr>
        <p:spPr>
          <a:xfrm>
            <a:off x="11591200" y="2541426"/>
            <a:ext cx="0" cy="26988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D1C25C-96E3-9BF8-3B96-0140C6A8D7CD}"/>
              </a:ext>
            </a:extLst>
          </p:cNvPr>
          <p:cNvSpPr txBox="1"/>
          <p:nvPr/>
        </p:nvSpPr>
        <p:spPr>
          <a:xfrm rot="5400000">
            <a:off x="11142652" y="3548659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 feet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60EBD7-AB54-EF99-3D20-2011321A1A40}"/>
              </a:ext>
            </a:extLst>
          </p:cNvPr>
          <p:cNvSpPr txBox="1"/>
          <p:nvPr/>
        </p:nvSpPr>
        <p:spPr>
          <a:xfrm>
            <a:off x="2781829" y="2607900"/>
            <a:ext cx="3707775" cy="203132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8939ED-C070-E5F3-A1AA-5B14F17FF6CE}"/>
              </a:ext>
            </a:extLst>
          </p:cNvPr>
          <p:cNvCxnSpPr>
            <a:cxnSpLocks/>
          </p:cNvCxnSpPr>
          <p:nvPr/>
        </p:nvCxnSpPr>
        <p:spPr>
          <a:xfrm flipV="1">
            <a:off x="2654815" y="1856683"/>
            <a:ext cx="3861357" cy="16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C02A8A0-703F-D1F9-4E22-6374C43870E0}"/>
              </a:ext>
            </a:extLst>
          </p:cNvPr>
          <p:cNvCxnSpPr>
            <a:cxnSpLocks/>
          </p:cNvCxnSpPr>
          <p:nvPr/>
        </p:nvCxnSpPr>
        <p:spPr>
          <a:xfrm flipV="1">
            <a:off x="6543684" y="1853550"/>
            <a:ext cx="3458263" cy="18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830675C-B122-6D0B-3B4D-FD481891E114}"/>
              </a:ext>
            </a:extLst>
          </p:cNvPr>
          <p:cNvSpPr txBox="1"/>
          <p:nvPr/>
        </p:nvSpPr>
        <p:spPr>
          <a:xfrm>
            <a:off x="4139448" y="1430808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feet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70E14B-3E04-C4A4-9E43-EBED2CC6B515}"/>
              </a:ext>
            </a:extLst>
          </p:cNvPr>
          <p:cNvCxnSpPr>
            <a:cxnSpLocks/>
          </p:cNvCxnSpPr>
          <p:nvPr/>
        </p:nvCxnSpPr>
        <p:spPr>
          <a:xfrm>
            <a:off x="916477" y="4626379"/>
            <a:ext cx="9563438" cy="69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D2B9170-F858-5105-2F8C-570931FC9C75}"/>
              </a:ext>
            </a:extLst>
          </p:cNvPr>
          <p:cNvCxnSpPr>
            <a:cxnSpLocks/>
          </p:cNvCxnSpPr>
          <p:nvPr/>
        </p:nvCxnSpPr>
        <p:spPr>
          <a:xfrm>
            <a:off x="9720527" y="4626379"/>
            <a:ext cx="152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EAAF29-DE01-3FF2-9E39-59B97C198F66}"/>
              </a:ext>
            </a:extLst>
          </p:cNvPr>
          <p:cNvCxnSpPr>
            <a:cxnSpLocks/>
          </p:cNvCxnSpPr>
          <p:nvPr/>
        </p:nvCxnSpPr>
        <p:spPr>
          <a:xfrm>
            <a:off x="9218629" y="2541426"/>
            <a:ext cx="152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0CE5BDE-E5DD-C7FB-2E61-656B3241086E}"/>
              </a:ext>
            </a:extLst>
          </p:cNvPr>
          <p:cNvSpPr txBox="1"/>
          <p:nvPr/>
        </p:nvSpPr>
        <p:spPr>
          <a:xfrm>
            <a:off x="4038600" y="2047797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784675-38D7-8353-2767-1A71B9EFAB52}"/>
              </a:ext>
            </a:extLst>
          </p:cNvPr>
          <p:cNvSpPr txBox="1"/>
          <p:nvPr/>
        </p:nvSpPr>
        <p:spPr>
          <a:xfrm>
            <a:off x="7738198" y="2067904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2951EC-9A36-B32E-4253-8C145025F3D6}"/>
              </a:ext>
            </a:extLst>
          </p:cNvPr>
          <p:cNvSpPr txBox="1"/>
          <p:nvPr/>
        </p:nvSpPr>
        <p:spPr>
          <a:xfrm>
            <a:off x="2831099" y="3460305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Port Holes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AA24B54-8408-A7A9-D093-7E4BA427E88A}"/>
              </a:ext>
            </a:extLst>
          </p:cNvPr>
          <p:cNvSpPr txBox="1"/>
          <p:nvPr/>
        </p:nvSpPr>
        <p:spPr>
          <a:xfrm>
            <a:off x="8701753" y="2675475"/>
            <a:ext cx="1018774" cy="7848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1DDCD7-7210-FFCC-9D6F-80DC0995A6CD}"/>
              </a:ext>
            </a:extLst>
          </p:cNvPr>
          <p:cNvSpPr txBox="1"/>
          <p:nvPr/>
        </p:nvSpPr>
        <p:spPr>
          <a:xfrm>
            <a:off x="6722037" y="2971992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deck window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FB853-4A04-7EA7-5F97-6BB116C44602}"/>
              </a:ext>
            </a:extLst>
          </p:cNvPr>
          <p:cNvSpPr txBox="1"/>
          <p:nvPr/>
        </p:nvSpPr>
        <p:spPr>
          <a:xfrm>
            <a:off x="569680" y="3254230"/>
            <a:ext cx="142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FE541-CF2F-56EC-8581-A615B63D6BE1}"/>
              </a:ext>
            </a:extLst>
          </p:cNvPr>
          <p:cNvSpPr txBox="1"/>
          <p:nvPr/>
        </p:nvSpPr>
        <p:spPr>
          <a:xfrm>
            <a:off x="7873471" y="1447457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feet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995408D-C522-1F56-9A3A-703A47158371}"/>
              </a:ext>
            </a:extLst>
          </p:cNvPr>
          <p:cNvSpPr/>
          <p:nvPr/>
        </p:nvSpPr>
        <p:spPr>
          <a:xfrm>
            <a:off x="3078049" y="2882592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269183A1-A3D8-F9F9-2526-E365CD8D69E7}"/>
              </a:ext>
            </a:extLst>
          </p:cNvPr>
          <p:cNvSpPr/>
          <p:nvPr/>
        </p:nvSpPr>
        <p:spPr>
          <a:xfrm>
            <a:off x="5619477" y="2968545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B6E705-8E2F-79EF-8292-B18B6EE5DF66}"/>
              </a:ext>
            </a:extLst>
          </p:cNvPr>
          <p:cNvSpPr txBox="1"/>
          <p:nvPr/>
        </p:nvSpPr>
        <p:spPr>
          <a:xfrm>
            <a:off x="10281103" y="4733058"/>
            <a:ext cx="176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C73147-58CB-4087-9300-5CFFE651D2B2}"/>
              </a:ext>
            </a:extLst>
          </p:cNvPr>
          <p:cNvCxnSpPr>
            <a:cxnSpLocks/>
          </p:cNvCxnSpPr>
          <p:nvPr/>
        </p:nvCxnSpPr>
        <p:spPr>
          <a:xfrm>
            <a:off x="10143241" y="4710252"/>
            <a:ext cx="0" cy="5231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39375B03-4E62-9078-D24F-4AAEB0FB93B8}"/>
              </a:ext>
            </a:extLst>
          </p:cNvPr>
          <p:cNvSpPr/>
          <p:nvPr/>
        </p:nvSpPr>
        <p:spPr>
          <a:xfrm>
            <a:off x="7363846" y="2883224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6F59B5F-6F9C-E9D9-7062-7A4809864FFB}"/>
              </a:ext>
            </a:extLst>
          </p:cNvPr>
          <p:cNvSpPr txBox="1"/>
          <p:nvPr/>
        </p:nvSpPr>
        <p:spPr>
          <a:xfrm>
            <a:off x="3525818" y="131096"/>
            <a:ext cx="565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Tugboat Unit B.   Port  Side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E4175F-CEB0-A4D6-6A08-3A6CF6DF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30BA-2131-4984-A473-1D33C5EEA52B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1B40F4-B830-3416-2374-9D2E1046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1F2472-CD0D-27BB-301C-40605A40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29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07F24B-5730-9DAF-C341-F33D13389473}"/>
              </a:ext>
            </a:extLst>
          </p:cNvPr>
          <p:cNvSpPr txBox="1"/>
          <p:nvPr/>
        </p:nvSpPr>
        <p:spPr>
          <a:xfrm>
            <a:off x="1940332" y="3808228"/>
            <a:ext cx="890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Pad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Deck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9E1C3C-41F3-2A7E-6F0C-98E6856AF750}"/>
              </a:ext>
            </a:extLst>
          </p:cNvPr>
          <p:cNvSpPr txBox="1"/>
          <p:nvPr/>
        </p:nvSpPr>
        <p:spPr>
          <a:xfrm>
            <a:off x="1813318" y="4825233"/>
            <a:ext cx="168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Unit Pad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6E0DF0-69A5-18A3-B99B-9B373FD0515B}"/>
              </a:ext>
            </a:extLst>
          </p:cNvPr>
          <p:cNvSpPr txBox="1"/>
          <p:nvPr/>
        </p:nvSpPr>
        <p:spPr>
          <a:xfrm>
            <a:off x="6896701" y="4805413"/>
            <a:ext cx="168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Unit Pad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F647A8-8F09-A6AE-E970-684C92AA3DA5}"/>
              </a:ext>
            </a:extLst>
          </p:cNvPr>
          <p:cNvSpPr txBox="1"/>
          <p:nvPr/>
        </p:nvSpPr>
        <p:spPr>
          <a:xfrm>
            <a:off x="8153400" y="4789245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B95006-DA8C-E99A-1E4A-43A7029BEEFE}"/>
              </a:ext>
            </a:extLst>
          </p:cNvPr>
          <p:cNvSpPr txBox="1"/>
          <p:nvPr/>
        </p:nvSpPr>
        <p:spPr>
          <a:xfrm>
            <a:off x="972578" y="4805413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1C24661-5604-8CF1-5D3E-D1E8017A0783}"/>
              </a:ext>
            </a:extLst>
          </p:cNvPr>
          <p:cNvCxnSpPr>
            <a:cxnSpLocks/>
          </p:cNvCxnSpPr>
          <p:nvPr/>
        </p:nvCxnSpPr>
        <p:spPr>
          <a:xfrm flipV="1">
            <a:off x="2628247" y="1119002"/>
            <a:ext cx="7331857" cy="3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7386F3E-3258-6B39-51D2-C46234535F1F}"/>
              </a:ext>
            </a:extLst>
          </p:cNvPr>
          <p:cNvSpPr txBox="1"/>
          <p:nvPr/>
        </p:nvSpPr>
        <p:spPr>
          <a:xfrm>
            <a:off x="5951396" y="688456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 feet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97CA52-EC19-BAA3-E73D-FFFADE734D3F}"/>
              </a:ext>
            </a:extLst>
          </p:cNvPr>
          <p:cNvSpPr txBox="1"/>
          <p:nvPr/>
        </p:nvSpPr>
        <p:spPr>
          <a:xfrm>
            <a:off x="392867" y="2504137"/>
            <a:ext cx="1543533" cy="20849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7CA45A-D8FB-E8B0-B9B1-AC32AF8DA8D2}"/>
              </a:ext>
            </a:extLst>
          </p:cNvPr>
          <p:cNvSpPr txBox="1"/>
          <p:nvPr/>
        </p:nvSpPr>
        <p:spPr>
          <a:xfrm>
            <a:off x="125730" y="2492691"/>
            <a:ext cx="44001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52E0120-1D6B-E308-C053-58CA6A52BED4}"/>
              </a:ext>
            </a:extLst>
          </p:cNvPr>
          <p:cNvCxnSpPr>
            <a:cxnSpLocks/>
          </p:cNvCxnSpPr>
          <p:nvPr/>
        </p:nvCxnSpPr>
        <p:spPr>
          <a:xfrm>
            <a:off x="1936400" y="4671387"/>
            <a:ext cx="0" cy="5231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1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28D-D5A3-BDD9-F0D4-FD2F2A56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D198-5B59-CB07-75F8-5E6B9DC18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1E70-CF3A-4579-4533-4FBFD35B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2206-2AAE-320E-6D5A-2292A039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2ECC3-3E9B-BDCA-DE2C-A4EEBE90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1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2D886F-9A3A-6D7E-50E4-CBB785AC1E2F}"/>
              </a:ext>
            </a:extLst>
          </p:cNvPr>
          <p:cNvSpPr txBox="1"/>
          <p:nvPr/>
        </p:nvSpPr>
        <p:spPr>
          <a:xfrm>
            <a:off x="1393903" y="746760"/>
            <a:ext cx="9727752" cy="5909310"/>
          </a:xfrm>
          <a:prstGeom prst="rect">
            <a:avLst/>
          </a:prstGeom>
          <a:noFill/>
          <a:ln w="349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31D3D-EC4E-303B-609F-DA3649623F7B}"/>
              </a:ext>
            </a:extLst>
          </p:cNvPr>
          <p:cNvSpPr txBox="1"/>
          <p:nvPr/>
        </p:nvSpPr>
        <p:spPr>
          <a:xfrm>
            <a:off x="3085961" y="109305"/>
            <a:ext cx="666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Tugboat Unit B. Aft  with portholes and windows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53EE1-13B2-96E1-83F9-FD87165B4D59}"/>
              </a:ext>
            </a:extLst>
          </p:cNvPr>
          <p:cNvSpPr txBox="1"/>
          <p:nvPr/>
        </p:nvSpPr>
        <p:spPr>
          <a:xfrm>
            <a:off x="997382" y="2468179"/>
            <a:ext cx="88612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B11C5-C962-2D4C-DDE1-BA3227A49088}"/>
              </a:ext>
            </a:extLst>
          </p:cNvPr>
          <p:cNvSpPr txBox="1"/>
          <p:nvPr/>
        </p:nvSpPr>
        <p:spPr>
          <a:xfrm>
            <a:off x="5947665" y="6488909"/>
            <a:ext cx="4310233" cy="21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1486C5-7E13-B024-0698-3343BDC6DFF3}"/>
              </a:ext>
            </a:extLst>
          </p:cNvPr>
          <p:cNvSpPr txBox="1"/>
          <p:nvPr/>
        </p:nvSpPr>
        <p:spPr>
          <a:xfrm>
            <a:off x="5657043" y="6472162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deck window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A4879-C739-4E06-21C5-DC82B6930A42}"/>
              </a:ext>
            </a:extLst>
          </p:cNvPr>
          <p:cNvSpPr txBox="1"/>
          <p:nvPr/>
        </p:nvSpPr>
        <p:spPr>
          <a:xfrm rot="5400000">
            <a:off x="10292486" y="1710043"/>
            <a:ext cx="23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F5CF5-D1DF-E87C-2084-74ADC64212BD}"/>
              </a:ext>
            </a:extLst>
          </p:cNvPr>
          <p:cNvSpPr txBox="1"/>
          <p:nvPr/>
        </p:nvSpPr>
        <p:spPr>
          <a:xfrm>
            <a:off x="4172940" y="3233498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x 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B8A56-8FE7-CF8C-4D12-6F86C9D9ED44}"/>
              </a:ext>
            </a:extLst>
          </p:cNvPr>
          <p:cNvSpPr/>
          <p:nvPr/>
        </p:nvSpPr>
        <p:spPr>
          <a:xfrm>
            <a:off x="8216012" y="746760"/>
            <a:ext cx="2876145" cy="19501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A0A22-16AE-219E-8FAD-84D07D4D5468}"/>
              </a:ext>
            </a:extLst>
          </p:cNvPr>
          <p:cNvSpPr txBox="1"/>
          <p:nvPr/>
        </p:nvSpPr>
        <p:spPr>
          <a:xfrm>
            <a:off x="5841307" y="1617163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Tiled </a:t>
            </a:r>
          </a:p>
          <a:p>
            <a:pPr algn="ctr"/>
            <a:r>
              <a:rPr lang="en-US" sz="1050" dirty="0"/>
              <a:t>shower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37A415-2B6B-11CF-C482-ECC54ECB145F}"/>
              </a:ext>
            </a:extLst>
          </p:cNvPr>
          <p:cNvCxnSpPr>
            <a:cxnSpLocks/>
          </p:cNvCxnSpPr>
          <p:nvPr/>
        </p:nvCxnSpPr>
        <p:spPr>
          <a:xfrm flipH="1" flipV="1">
            <a:off x="6534457" y="2696901"/>
            <a:ext cx="4612936" cy="41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F0FF9AC5-96E0-B903-5EC7-69241918FB49}"/>
              </a:ext>
            </a:extLst>
          </p:cNvPr>
          <p:cNvCxnSpPr>
            <a:cxnSpLocks/>
          </p:cNvCxnSpPr>
          <p:nvPr/>
        </p:nvCxnSpPr>
        <p:spPr>
          <a:xfrm flipV="1">
            <a:off x="4906536" y="778819"/>
            <a:ext cx="0" cy="1960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>
            <a:extLst>
              <a:ext uri="{FF2B5EF4-FFF2-40B4-BE49-F238E27FC236}">
                <a16:creationId xmlns:a16="http://schemas.microsoft.com/office/drawing/2014/main" id="{8283DFFE-9F59-6677-B8F4-D6D743630C2A}"/>
              </a:ext>
            </a:extLst>
          </p:cNvPr>
          <p:cNvSpPr txBox="1"/>
          <p:nvPr/>
        </p:nvSpPr>
        <p:spPr>
          <a:xfrm>
            <a:off x="9103404" y="2156627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Cleavis</a:t>
            </a:r>
            <a:endParaRPr lang="en-US" sz="1050" dirty="0"/>
          </a:p>
          <a:p>
            <a:pPr algn="ctr"/>
            <a:r>
              <a:rPr lang="en-US" sz="1050" dirty="0" err="1"/>
              <a:t>multrum</a:t>
            </a:r>
            <a:endParaRPr lang="en-US" sz="1050" dirty="0"/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19910D7F-EE90-05FF-63FC-FBFDB0AF2C3E}"/>
              </a:ext>
            </a:extLst>
          </p:cNvPr>
          <p:cNvSpPr txBox="1"/>
          <p:nvPr/>
        </p:nvSpPr>
        <p:spPr>
          <a:xfrm>
            <a:off x="3092466" y="1201770"/>
            <a:ext cx="1213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sink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F0F0368B-83AB-ADEC-8C2A-550E45196C63}"/>
              </a:ext>
            </a:extLst>
          </p:cNvPr>
          <p:cNvSpPr txBox="1"/>
          <p:nvPr/>
        </p:nvSpPr>
        <p:spPr>
          <a:xfrm>
            <a:off x="5234407" y="2517534"/>
            <a:ext cx="1213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Hatch Door</a:t>
            </a: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DE247307-6DB4-6431-8DC7-DB46624E3802}"/>
              </a:ext>
            </a:extLst>
          </p:cNvPr>
          <p:cNvSpPr txBox="1"/>
          <p:nvPr/>
        </p:nvSpPr>
        <p:spPr>
          <a:xfrm>
            <a:off x="1519658" y="1229893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Washer dryer </a:t>
            </a:r>
            <a:r>
              <a:rPr lang="en-US" sz="1050" dirty="0" err="1"/>
              <a:t>ultlity</a:t>
            </a:r>
            <a:endParaRPr lang="en-US" sz="1050" dirty="0"/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BB177478-F4D4-FE97-7CFB-CF7C9CD044A8}"/>
              </a:ext>
            </a:extLst>
          </p:cNvPr>
          <p:cNvSpPr txBox="1"/>
          <p:nvPr/>
        </p:nvSpPr>
        <p:spPr>
          <a:xfrm>
            <a:off x="4046334" y="4836159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Counter</a:t>
            </a:r>
          </a:p>
          <a:p>
            <a:pPr algn="ctr"/>
            <a:r>
              <a:rPr lang="en-US" sz="1050" dirty="0"/>
              <a:t>4 foot high</a:t>
            </a: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FF3EA4D6-B890-F13A-3503-C58EA06F7949}"/>
              </a:ext>
            </a:extLst>
          </p:cNvPr>
          <p:cNvSpPr txBox="1"/>
          <p:nvPr/>
        </p:nvSpPr>
        <p:spPr>
          <a:xfrm>
            <a:off x="5969969" y="4714330"/>
            <a:ext cx="416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Library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 x 4</a:t>
            </a: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DDA447D4-1D39-E98D-599D-7796D898FDD1}"/>
              </a:ext>
            </a:extLst>
          </p:cNvPr>
          <p:cNvSpPr txBox="1"/>
          <p:nvPr/>
        </p:nvSpPr>
        <p:spPr>
          <a:xfrm>
            <a:off x="526706" y="4419415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x 4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C9D75EBA-918F-0046-5EC8-723D5B8CD1F0}"/>
              </a:ext>
            </a:extLst>
          </p:cNvPr>
          <p:cNvSpPr/>
          <p:nvPr/>
        </p:nvSpPr>
        <p:spPr>
          <a:xfrm>
            <a:off x="5092739" y="4237463"/>
            <a:ext cx="301983" cy="24186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CACC1C7A-838A-51D3-BFEF-A082E09AB26D}"/>
              </a:ext>
            </a:extLst>
          </p:cNvPr>
          <p:cNvSpPr txBox="1"/>
          <p:nvPr/>
        </p:nvSpPr>
        <p:spPr>
          <a:xfrm>
            <a:off x="7683315" y="1134231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x 3</a:t>
            </a:r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1EF53A3B-2F66-189F-294D-AE29F70BD12B}"/>
              </a:ext>
            </a:extLst>
          </p:cNvPr>
          <p:cNvSpPr txBox="1"/>
          <p:nvPr/>
        </p:nvSpPr>
        <p:spPr>
          <a:xfrm>
            <a:off x="4274473" y="1051521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2.5  x 3</a:t>
            </a: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822C32E0-2B84-2375-38BB-003CD015B251}"/>
              </a:ext>
            </a:extLst>
          </p:cNvPr>
          <p:cNvSpPr txBox="1"/>
          <p:nvPr/>
        </p:nvSpPr>
        <p:spPr>
          <a:xfrm>
            <a:off x="1130293" y="1769982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6CEF8F2E-DD38-F016-75E5-5B8E320D8502}"/>
              </a:ext>
            </a:extLst>
          </p:cNvPr>
          <p:cNvSpPr txBox="1"/>
          <p:nvPr/>
        </p:nvSpPr>
        <p:spPr>
          <a:xfrm>
            <a:off x="214119" y="3213717"/>
            <a:ext cx="23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Locked </a:t>
            </a:r>
          </a:p>
          <a:p>
            <a:pPr algn="ctr"/>
            <a:r>
              <a:rPr lang="en-US" dirty="0"/>
              <a:t>Hatch</a:t>
            </a: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0086BC47-3B15-219B-2C48-8287A8A1FA55}"/>
              </a:ext>
            </a:extLst>
          </p:cNvPr>
          <p:cNvSpPr txBox="1"/>
          <p:nvPr/>
        </p:nvSpPr>
        <p:spPr>
          <a:xfrm>
            <a:off x="11118705" y="3133085"/>
            <a:ext cx="98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shelving</a:t>
            </a:r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9D325999-C6FD-32E4-2666-2D6E559ABFCE}"/>
              </a:ext>
            </a:extLst>
          </p:cNvPr>
          <p:cNvCxnSpPr>
            <a:cxnSpLocks/>
          </p:cNvCxnSpPr>
          <p:nvPr/>
        </p:nvCxnSpPr>
        <p:spPr>
          <a:xfrm flipH="1">
            <a:off x="11092157" y="778819"/>
            <a:ext cx="896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B5B5188E-B590-95EE-69DE-E6CAA4370C8B}"/>
              </a:ext>
            </a:extLst>
          </p:cNvPr>
          <p:cNvCxnSpPr>
            <a:cxnSpLocks/>
          </p:cNvCxnSpPr>
          <p:nvPr/>
        </p:nvCxnSpPr>
        <p:spPr>
          <a:xfrm flipH="1">
            <a:off x="11118705" y="3532926"/>
            <a:ext cx="896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B61A019E-AB41-D9E1-20D5-C3128B8C7CA5}"/>
              </a:ext>
            </a:extLst>
          </p:cNvPr>
          <p:cNvSpPr/>
          <p:nvPr/>
        </p:nvSpPr>
        <p:spPr>
          <a:xfrm>
            <a:off x="2624403" y="582122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91050171-1BEC-11A7-49B6-EF0C2888B450}"/>
              </a:ext>
            </a:extLst>
          </p:cNvPr>
          <p:cNvSpPr/>
          <p:nvPr/>
        </p:nvSpPr>
        <p:spPr>
          <a:xfrm>
            <a:off x="2091757" y="6460493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223DF8E8-906C-B644-FF2A-3D6BDF9C089F}"/>
              </a:ext>
            </a:extLst>
          </p:cNvPr>
          <p:cNvSpPr/>
          <p:nvPr/>
        </p:nvSpPr>
        <p:spPr>
          <a:xfrm>
            <a:off x="6256078" y="579480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3AE662B-B5B9-8F95-F5FF-3F46CF4AA3E6}"/>
              </a:ext>
            </a:extLst>
          </p:cNvPr>
          <p:cNvSpPr/>
          <p:nvPr/>
        </p:nvSpPr>
        <p:spPr>
          <a:xfrm>
            <a:off x="9501172" y="542215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06D872-3B44-604E-8155-991E1875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504" y="6337713"/>
            <a:ext cx="2743200" cy="365125"/>
          </a:xfrm>
        </p:spPr>
        <p:txBody>
          <a:bodyPr/>
          <a:lstStyle/>
          <a:p>
            <a:fld id="{23E068FE-A7C0-4F9A-A6F3-A0709069528A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1A455-D086-98DC-C9E7-4A119E51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8678" y="3715175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749C9-BCDD-207A-3149-77210813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015" y="6341533"/>
            <a:ext cx="2743200" cy="365125"/>
          </a:xfrm>
        </p:spPr>
        <p:txBody>
          <a:bodyPr/>
          <a:lstStyle/>
          <a:p>
            <a:fld id="{1FCF2E83-B28D-4903-832C-92080DCF2978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C6A76-95B9-290E-5E5F-892CC32B2BB5}"/>
              </a:ext>
            </a:extLst>
          </p:cNvPr>
          <p:cNvSpPr txBox="1"/>
          <p:nvPr/>
        </p:nvSpPr>
        <p:spPr>
          <a:xfrm>
            <a:off x="10593823" y="3669687"/>
            <a:ext cx="88612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51058-47F0-B03E-26D8-AF2CB1FD7FF0}"/>
              </a:ext>
            </a:extLst>
          </p:cNvPr>
          <p:cNvSpPr txBox="1"/>
          <p:nvPr/>
        </p:nvSpPr>
        <p:spPr>
          <a:xfrm>
            <a:off x="9919436" y="4484364"/>
            <a:ext cx="23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</a:t>
            </a:r>
          </a:p>
          <a:p>
            <a:pPr algn="ctr"/>
            <a:r>
              <a:rPr lang="en-US" dirty="0"/>
              <a:t>Hatch</a:t>
            </a:r>
          </a:p>
        </p:txBody>
      </p:sp>
    </p:spTree>
    <p:extLst>
      <p:ext uri="{BB962C8B-B14F-4D97-AF65-F5344CB8AC3E}">
        <p14:creationId xmlns:p14="http://schemas.microsoft.com/office/powerpoint/2010/main" val="180174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E7F7-2A83-33FE-84AB-D7E795D8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A593D-2AA8-C687-4707-198D43E5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2215D-28E2-6615-6FE5-E5AE1E37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6D87F-B9EE-5BF1-91F9-E75494D6A4A7}"/>
              </a:ext>
            </a:extLst>
          </p:cNvPr>
          <p:cNvSpPr txBox="1"/>
          <p:nvPr/>
        </p:nvSpPr>
        <p:spPr>
          <a:xfrm>
            <a:off x="2961853" y="113776"/>
            <a:ext cx="6097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Tugboat Units Pads. Section 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1226F-3D40-84D1-D458-6C6B9EBCA627}"/>
              </a:ext>
            </a:extLst>
          </p:cNvPr>
          <p:cNvSpPr txBox="1"/>
          <p:nvPr/>
        </p:nvSpPr>
        <p:spPr>
          <a:xfrm>
            <a:off x="4159136" y="1571105"/>
            <a:ext cx="3582784" cy="452431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8" descr="Kitchen, stove, camping, cook, restaurant">
            <a:extLst>
              <a:ext uri="{FF2B5EF4-FFF2-40B4-BE49-F238E27FC236}">
                <a16:creationId xmlns:a16="http://schemas.microsoft.com/office/drawing/2014/main" id="{DDAF7348-D5F2-76CA-451A-08A04926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30464" y="1824030"/>
            <a:ext cx="1026368" cy="10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28375C-375F-0828-DDCE-A30BAB955A7F}"/>
              </a:ext>
            </a:extLst>
          </p:cNvPr>
          <p:cNvSpPr txBox="1"/>
          <p:nvPr/>
        </p:nvSpPr>
        <p:spPr>
          <a:xfrm>
            <a:off x="5950528" y="2733992"/>
            <a:ext cx="20896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Propane </a:t>
            </a:r>
          </a:p>
          <a:p>
            <a:pPr algn="ctr"/>
            <a:r>
              <a:rPr lang="en-US" sz="1050" dirty="0"/>
              <a:t>2 burner and grill stove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73067B-123D-5A13-8ABC-EE7F767C153A}"/>
              </a:ext>
            </a:extLst>
          </p:cNvPr>
          <p:cNvCxnSpPr/>
          <p:nvPr/>
        </p:nvCxnSpPr>
        <p:spPr>
          <a:xfrm>
            <a:off x="4159136" y="1348033"/>
            <a:ext cx="37028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1A3C2D-5A2C-B618-0462-6E59A0296B41}"/>
              </a:ext>
            </a:extLst>
          </p:cNvPr>
          <p:cNvCxnSpPr>
            <a:cxnSpLocks/>
          </p:cNvCxnSpPr>
          <p:nvPr/>
        </p:nvCxnSpPr>
        <p:spPr>
          <a:xfrm>
            <a:off x="3393649" y="1571105"/>
            <a:ext cx="0" cy="4594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41704E-3CAB-4DD3-E6AC-C455EDFAFBA0}"/>
              </a:ext>
            </a:extLst>
          </p:cNvPr>
          <p:cNvSpPr txBox="1"/>
          <p:nvPr/>
        </p:nvSpPr>
        <p:spPr>
          <a:xfrm>
            <a:off x="5128181" y="886120"/>
            <a:ext cx="148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feet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61943D-809A-6E37-BD6C-A3E77B047BB5}"/>
              </a:ext>
            </a:extLst>
          </p:cNvPr>
          <p:cNvSpPr txBox="1"/>
          <p:nvPr/>
        </p:nvSpPr>
        <p:spPr>
          <a:xfrm rot="16200000">
            <a:off x="2338770" y="3683451"/>
            <a:ext cx="148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feet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8C87F-7EE5-51EF-0483-3F5D63603BA1}"/>
              </a:ext>
            </a:extLst>
          </p:cNvPr>
          <p:cNvSpPr txBox="1"/>
          <p:nvPr/>
        </p:nvSpPr>
        <p:spPr>
          <a:xfrm>
            <a:off x="4038600" y="4436576"/>
            <a:ext cx="250744" cy="1200329"/>
          </a:xfrm>
          <a:prstGeom prst="rect">
            <a:avLst/>
          </a:prstGeom>
          <a:solidFill>
            <a:srgbClr val="63A4F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Door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E2B00666-D39B-66EE-E7A6-C26278897480}"/>
              </a:ext>
            </a:extLst>
          </p:cNvPr>
          <p:cNvSpPr/>
          <p:nvPr/>
        </p:nvSpPr>
        <p:spPr>
          <a:xfrm>
            <a:off x="7423683" y="4010809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A76147B-06CD-CFD1-3900-8A4EB1971E33}"/>
              </a:ext>
            </a:extLst>
          </p:cNvPr>
          <p:cNvSpPr/>
          <p:nvPr/>
        </p:nvSpPr>
        <p:spPr>
          <a:xfrm>
            <a:off x="4656405" y="5793218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2B96FE-52CB-7AFA-EA4C-5CE5D6DED54B}"/>
              </a:ext>
            </a:extLst>
          </p:cNvPr>
          <p:cNvSpPr txBox="1"/>
          <p:nvPr/>
        </p:nvSpPr>
        <p:spPr>
          <a:xfrm>
            <a:off x="4656405" y="1454698"/>
            <a:ext cx="1819207" cy="369332"/>
          </a:xfrm>
          <a:prstGeom prst="rect">
            <a:avLst/>
          </a:prstGeom>
          <a:solidFill>
            <a:srgbClr val="63A4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D42018-FC86-BA3D-F407-E79295B21A43}"/>
              </a:ext>
            </a:extLst>
          </p:cNvPr>
          <p:cNvSpPr txBox="1"/>
          <p:nvPr/>
        </p:nvSpPr>
        <p:spPr>
          <a:xfrm>
            <a:off x="4038600" y="1997516"/>
            <a:ext cx="265928" cy="1754326"/>
          </a:xfrm>
          <a:prstGeom prst="rect">
            <a:avLst/>
          </a:prstGeom>
          <a:solidFill>
            <a:srgbClr val="63A4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E2FE9976-D0D7-166A-A6B6-FD839AD4DCAA}"/>
              </a:ext>
            </a:extLst>
          </p:cNvPr>
          <p:cNvSpPr/>
          <p:nvPr/>
        </p:nvSpPr>
        <p:spPr>
          <a:xfrm>
            <a:off x="6411116" y="5778812"/>
            <a:ext cx="652477" cy="52527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7328F6-5BDA-EDD8-CA2A-E6DEC7A9D649}"/>
              </a:ext>
            </a:extLst>
          </p:cNvPr>
          <p:cNvSpPr txBox="1"/>
          <p:nvPr/>
        </p:nvSpPr>
        <p:spPr>
          <a:xfrm>
            <a:off x="9546860" y="1981248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5B22D7-8F57-9A1E-441C-1F83B591B51B}"/>
              </a:ext>
            </a:extLst>
          </p:cNvPr>
          <p:cNvSpPr txBox="1"/>
          <p:nvPr/>
        </p:nvSpPr>
        <p:spPr>
          <a:xfrm>
            <a:off x="10497925" y="3011835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6247B5-86A2-76BC-E37D-2682AF70DF9C}"/>
              </a:ext>
            </a:extLst>
          </p:cNvPr>
          <p:cNvSpPr txBox="1"/>
          <p:nvPr/>
        </p:nvSpPr>
        <p:spPr>
          <a:xfrm>
            <a:off x="9558793" y="3892182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A3A289-6A4D-CD12-3016-7EF384A57600}"/>
              </a:ext>
            </a:extLst>
          </p:cNvPr>
          <p:cNvSpPr txBox="1"/>
          <p:nvPr/>
        </p:nvSpPr>
        <p:spPr>
          <a:xfrm>
            <a:off x="10472497" y="1980453"/>
            <a:ext cx="50854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B37EFB-909F-1CCF-D5D6-40B0C5CEF742}"/>
              </a:ext>
            </a:extLst>
          </p:cNvPr>
          <p:cNvSpPr txBox="1"/>
          <p:nvPr/>
        </p:nvSpPr>
        <p:spPr>
          <a:xfrm>
            <a:off x="9402667" y="4004656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A.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9BD613-F835-7241-1E66-C2EC8EB25075}"/>
              </a:ext>
            </a:extLst>
          </p:cNvPr>
          <p:cNvSpPr txBox="1"/>
          <p:nvPr/>
        </p:nvSpPr>
        <p:spPr>
          <a:xfrm>
            <a:off x="9359860" y="2464070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B.</a:t>
            </a:r>
          </a:p>
          <a:p>
            <a:pPr algn="ctr"/>
            <a:r>
              <a:rPr lang="en-US" sz="1200" dirty="0"/>
              <a:t>8 x 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9F0358-FEC1-98AD-6AC3-B64DB02D52DD}"/>
              </a:ext>
            </a:extLst>
          </p:cNvPr>
          <p:cNvSpPr txBox="1"/>
          <p:nvPr/>
        </p:nvSpPr>
        <p:spPr>
          <a:xfrm>
            <a:off x="10272845" y="2124601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sz="1200" dirty="0">
                <a:solidFill>
                  <a:srgbClr val="FF0000"/>
                </a:solidFill>
              </a:rPr>
              <a:t>C.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8 x 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B5563F-457E-E00D-7A11-3F18AADA8419}"/>
              </a:ext>
            </a:extLst>
          </p:cNvPr>
          <p:cNvSpPr txBox="1"/>
          <p:nvPr/>
        </p:nvSpPr>
        <p:spPr>
          <a:xfrm>
            <a:off x="10303605" y="3450658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D.</a:t>
            </a:r>
          </a:p>
          <a:p>
            <a:pPr algn="ctr"/>
            <a:r>
              <a:rPr lang="en-US" sz="1200" dirty="0"/>
              <a:t>8 x 20</a:t>
            </a:r>
          </a:p>
        </p:txBody>
      </p:sp>
    </p:spTree>
    <p:extLst>
      <p:ext uri="{BB962C8B-B14F-4D97-AF65-F5344CB8AC3E}">
        <p14:creationId xmlns:p14="http://schemas.microsoft.com/office/powerpoint/2010/main" val="115401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1351-D6EE-1831-FA2B-CF0788999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77588F-4AE7-6F29-2A9B-EFEDADFCDD7D}"/>
              </a:ext>
            </a:extLst>
          </p:cNvPr>
          <p:cNvCxnSpPr>
            <a:cxnSpLocks/>
          </p:cNvCxnSpPr>
          <p:nvPr/>
        </p:nvCxnSpPr>
        <p:spPr>
          <a:xfrm>
            <a:off x="329938" y="5241303"/>
            <a:ext cx="1117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497AFF-4B52-D6F7-BF39-03D4C064584E}"/>
              </a:ext>
            </a:extLst>
          </p:cNvPr>
          <p:cNvSpPr txBox="1"/>
          <p:nvPr/>
        </p:nvSpPr>
        <p:spPr>
          <a:xfrm>
            <a:off x="6489604" y="2595921"/>
            <a:ext cx="3470500" cy="203132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626CFE-82F3-AC9A-CA96-0880218ABFDE}"/>
              </a:ext>
            </a:extLst>
          </p:cNvPr>
          <p:cNvCxnSpPr>
            <a:cxnSpLocks/>
          </p:cNvCxnSpPr>
          <p:nvPr/>
        </p:nvCxnSpPr>
        <p:spPr>
          <a:xfrm>
            <a:off x="10143241" y="2544026"/>
            <a:ext cx="0" cy="20313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D61292-2B1C-30D8-A25D-E85AF4CCDDC4}"/>
              </a:ext>
            </a:extLst>
          </p:cNvPr>
          <p:cNvSpPr txBox="1"/>
          <p:nvPr/>
        </p:nvSpPr>
        <p:spPr>
          <a:xfrm>
            <a:off x="10307818" y="3438896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 feet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8DC228-6CAB-D37E-1635-77735E6E1774}"/>
              </a:ext>
            </a:extLst>
          </p:cNvPr>
          <p:cNvCxnSpPr>
            <a:cxnSpLocks/>
          </p:cNvCxnSpPr>
          <p:nvPr/>
        </p:nvCxnSpPr>
        <p:spPr>
          <a:xfrm>
            <a:off x="11591200" y="2541426"/>
            <a:ext cx="0" cy="26988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CB127A-965B-03B3-A87C-7FE968A9822B}"/>
              </a:ext>
            </a:extLst>
          </p:cNvPr>
          <p:cNvSpPr txBox="1"/>
          <p:nvPr/>
        </p:nvSpPr>
        <p:spPr>
          <a:xfrm rot="5400000">
            <a:off x="11142652" y="3548659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 feet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F58DF3-6CCA-A4DF-BEE9-2AA083725A07}"/>
              </a:ext>
            </a:extLst>
          </p:cNvPr>
          <p:cNvSpPr txBox="1"/>
          <p:nvPr/>
        </p:nvSpPr>
        <p:spPr>
          <a:xfrm>
            <a:off x="2781829" y="2607900"/>
            <a:ext cx="3707775" cy="203132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DFD8E5-A3D4-B764-F52D-C20BA263C9AE}"/>
              </a:ext>
            </a:extLst>
          </p:cNvPr>
          <p:cNvCxnSpPr>
            <a:cxnSpLocks/>
          </p:cNvCxnSpPr>
          <p:nvPr/>
        </p:nvCxnSpPr>
        <p:spPr>
          <a:xfrm flipV="1">
            <a:off x="2654815" y="1856683"/>
            <a:ext cx="3861357" cy="16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20B632-4F7A-4995-A08A-7FA35A75A74E}"/>
              </a:ext>
            </a:extLst>
          </p:cNvPr>
          <p:cNvCxnSpPr>
            <a:cxnSpLocks/>
          </p:cNvCxnSpPr>
          <p:nvPr/>
        </p:nvCxnSpPr>
        <p:spPr>
          <a:xfrm flipV="1">
            <a:off x="6543684" y="1853550"/>
            <a:ext cx="3458263" cy="18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BAE9879-3B6B-6690-6868-C273B2B60B8F}"/>
              </a:ext>
            </a:extLst>
          </p:cNvPr>
          <p:cNvSpPr txBox="1"/>
          <p:nvPr/>
        </p:nvSpPr>
        <p:spPr>
          <a:xfrm>
            <a:off x="4139448" y="1430808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feet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72C2B4-CE8D-8F5E-9B2F-F21AC2481F52}"/>
              </a:ext>
            </a:extLst>
          </p:cNvPr>
          <p:cNvCxnSpPr>
            <a:cxnSpLocks/>
          </p:cNvCxnSpPr>
          <p:nvPr/>
        </p:nvCxnSpPr>
        <p:spPr>
          <a:xfrm>
            <a:off x="916477" y="4626379"/>
            <a:ext cx="9563438" cy="69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9AED33-5833-A15D-1BEF-950013449527}"/>
              </a:ext>
            </a:extLst>
          </p:cNvPr>
          <p:cNvCxnSpPr>
            <a:cxnSpLocks/>
          </p:cNvCxnSpPr>
          <p:nvPr/>
        </p:nvCxnSpPr>
        <p:spPr>
          <a:xfrm>
            <a:off x="9720527" y="4626379"/>
            <a:ext cx="152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8D0E3B-B29A-E9AE-7C54-A146940B6C59}"/>
              </a:ext>
            </a:extLst>
          </p:cNvPr>
          <p:cNvCxnSpPr>
            <a:cxnSpLocks/>
          </p:cNvCxnSpPr>
          <p:nvPr/>
        </p:nvCxnSpPr>
        <p:spPr>
          <a:xfrm>
            <a:off x="9218629" y="2541426"/>
            <a:ext cx="152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808DBF1-A6BF-7442-BCD8-B7338B7A9516}"/>
              </a:ext>
            </a:extLst>
          </p:cNvPr>
          <p:cNvSpPr txBox="1"/>
          <p:nvPr/>
        </p:nvSpPr>
        <p:spPr>
          <a:xfrm>
            <a:off x="4038600" y="2047797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55600C7-190A-FD11-71D4-42860ABF5180}"/>
              </a:ext>
            </a:extLst>
          </p:cNvPr>
          <p:cNvSpPr txBox="1"/>
          <p:nvPr/>
        </p:nvSpPr>
        <p:spPr>
          <a:xfrm>
            <a:off x="7738198" y="2067904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5DFDD3-EAD3-2CB2-FB26-FB95799FDA8E}"/>
              </a:ext>
            </a:extLst>
          </p:cNvPr>
          <p:cNvSpPr txBox="1"/>
          <p:nvPr/>
        </p:nvSpPr>
        <p:spPr>
          <a:xfrm>
            <a:off x="2831099" y="3460305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Port Holes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075ECE-50B6-A9C4-AE0B-7025BD6DB5CD}"/>
              </a:ext>
            </a:extLst>
          </p:cNvPr>
          <p:cNvSpPr txBox="1"/>
          <p:nvPr/>
        </p:nvSpPr>
        <p:spPr>
          <a:xfrm>
            <a:off x="8701753" y="2675475"/>
            <a:ext cx="1018774" cy="7848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C74C170-D8A2-53BA-8B0B-69487402E6BC}"/>
              </a:ext>
            </a:extLst>
          </p:cNvPr>
          <p:cNvSpPr txBox="1"/>
          <p:nvPr/>
        </p:nvSpPr>
        <p:spPr>
          <a:xfrm>
            <a:off x="6722037" y="2971992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deck window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BCC21-ABC3-76F6-3340-1962593F641D}"/>
              </a:ext>
            </a:extLst>
          </p:cNvPr>
          <p:cNvSpPr txBox="1"/>
          <p:nvPr/>
        </p:nvSpPr>
        <p:spPr>
          <a:xfrm>
            <a:off x="7873471" y="1447457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feet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5799B79-AB39-87C6-B82C-A0FCD6B2B88B}"/>
              </a:ext>
            </a:extLst>
          </p:cNvPr>
          <p:cNvSpPr/>
          <p:nvPr/>
        </p:nvSpPr>
        <p:spPr>
          <a:xfrm>
            <a:off x="3078049" y="2882592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186C45D-E0DA-9EB3-1528-F681B8DD7E89}"/>
              </a:ext>
            </a:extLst>
          </p:cNvPr>
          <p:cNvSpPr/>
          <p:nvPr/>
        </p:nvSpPr>
        <p:spPr>
          <a:xfrm>
            <a:off x="5619477" y="2968545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1B9A82-8AE0-C1F6-0DB6-9DE3228DDB74}"/>
              </a:ext>
            </a:extLst>
          </p:cNvPr>
          <p:cNvSpPr txBox="1"/>
          <p:nvPr/>
        </p:nvSpPr>
        <p:spPr>
          <a:xfrm>
            <a:off x="10281103" y="4733058"/>
            <a:ext cx="1762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700200C-E193-5FB4-2156-ACF169DA7E1D}"/>
              </a:ext>
            </a:extLst>
          </p:cNvPr>
          <p:cNvCxnSpPr>
            <a:cxnSpLocks/>
          </p:cNvCxnSpPr>
          <p:nvPr/>
        </p:nvCxnSpPr>
        <p:spPr>
          <a:xfrm>
            <a:off x="10143241" y="4710252"/>
            <a:ext cx="0" cy="5231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C43D0EF0-E3B6-EE22-470A-CEF34C852D80}"/>
              </a:ext>
            </a:extLst>
          </p:cNvPr>
          <p:cNvSpPr/>
          <p:nvPr/>
        </p:nvSpPr>
        <p:spPr>
          <a:xfrm>
            <a:off x="7363846" y="2883224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1D3115-BB17-24B8-DA7C-834F2AED9BC6}"/>
              </a:ext>
            </a:extLst>
          </p:cNvPr>
          <p:cNvSpPr txBox="1"/>
          <p:nvPr/>
        </p:nvSpPr>
        <p:spPr>
          <a:xfrm>
            <a:off x="3525818" y="131096"/>
            <a:ext cx="565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Tugboat Unit D.   Starboard  Side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7FA15F-EF7F-5337-0C1F-E58E738D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30BA-2131-4984-A473-1D33C5EEA52B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5B3713-E00F-FEE8-6646-7012E715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4D88B-3A93-73B7-2128-6AC92DAE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32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682947-3C20-AA86-5097-196679D86F0D}"/>
              </a:ext>
            </a:extLst>
          </p:cNvPr>
          <p:cNvSpPr txBox="1"/>
          <p:nvPr/>
        </p:nvSpPr>
        <p:spPr>
          <a:xfrm>
            <a:off x="905375" y="4014541"/>
            <a:ext cx="890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Pad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Deck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79356E-2C9E-C29F-9FA4-251477319857}"/>
              </a:ext>
            </a:extLst>
          </p:cNvPr>
          <p:cNvSpPr txBox="1"/>
          <p:nvPr/>
        </p:nvSpPr>
        <p:spPr>
          <a:xfrm>
            <a:off x="1813318" y="4825233"/>
            <a:ext cx="168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  Unit Pad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1C8355-9A2B-B9A9-E309-9F937842FF7E}"/>
              </a:ext>
            </a:extLst>
          </p:cNvPr>
          <p:cNvSpPr txBox="1"/>
          <p:nvPr/>
        </p:nvSpPr>
        <p:spPr>
          <a:xfrm>
            <a:off x="6896701" y="4805413"/>
            <a:ext cx="1682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Unit Pad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F793C2-C4D4-6920-81ED-6FA558E10B00}"/>
              </a:ext>
            </a:extLst>
          </p:cNvPr>
          <p:cNvSpPr txBox="1"/>
          <p:nvPr/>
        </p:nvSpPr>
        <p:spPr>
          <a:xfrm>
            <a:off x="8153400" y="4789245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A04BF4-BE8F-6894-A71C-3C8992C32F32}"/>
              </a:ext>
            </a:extLst>
          </p:cNvPr>
          <p:cNvSpPr txBox="1"/>
          <p:nvPr/>
        </p:nvSpPr>
        <p:spPr>
          <a:xfrm>
            <a:off x="972578" y="4805413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 Feet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C00F92C-BE16-224C-3123-A4EAB501EDC9}"/>
              </a:ext>
            </a:extLst>
          </p:cNvPr>
          <p:cNvCxnSpPr>
            <a:cxnSpLocks/>
          </p:cNvCxnSpPr>
          <p:nvPr/>
        </p:nvCxnSpPr>
        <p:spPr>
          <a:xfrm flipV="1">
            <a:off x="2628247" y="1119002"/>
            <a:ext cx="7331857" cy="3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A05440D-4828-3299-1AE8-4BB689B9C62C}"/>
              </a:ext>
            </a:extLst>
          </p:cNvPr>
          <p:cNvSpPr txBox="1"/>
          <p:nvPr/>
        </p:nvSpPr>
        <p:spPr>
          <a:xfrm>
            <a:off x="5951396" y="688456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 feet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951FB6-7C0E-75D5-7B8C-2EDFC9B0E10A}"/>
              </a:ext>
            </a:extLst>
          </p:cNvPr>
          <p:cNvSpPr txBox="1"/>
          <p:nvPr/>
        </p:nvSpPr>
        <p:spPr>
          <a:xfrm>
            <a:off x="125730" y="2492691"/>
            <a:ext cx="44001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486B8DB-2B6C-9AA1-028A-C6FD15B8EBEF}"/>
              </a:ext>
            </a:extLst>
          </p:cNvPr>
          <p:cNvCxnSpPr>
            <a:cxnSpLocks/>
          </p:cNvCxnSpPr>
          <p:nvPr/>
        </p:nvCxnSpPr>
        <p:spPr>
          <a:xfrm>
            <a:off x="1936400" y="4671387"/>
            <a:ext cx="0" cy="5231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8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EB467-BA07-F53B-1CD5-E5736EB9B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406570-8BA5-92D4-43DE-7A424EB462D0}"/>
              </a:ext>
            </a:extLst>
          </p:cNvPr>
          <p:cNvSpPr txBox="1"/>
          <p:nvPr/>
        </p:nvSpPr>
        <p:spPr>
          <a:xfrm>
            <a:off x="1393903" y="746760"/>
            <a:ext cx="9727752" cy="5909310"/>
          </a:xfrm>
          <a:prstGeom prst="rect">
            <a:avLst/>
          </a:prstGeom>
          <a:noFill/>
          <a:ln w="349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CD695-5AAD-DA24-2EA8-93D55324A2E1}"/>
              </a:ext>
            </a:extLst>
          </p:cNvPr>
          <p:cNvSpPr txBox="1"/>
          <p:nvPr/>
        </p:nvSpPr>
        <p:spPr>
          <a:xfrm>
            <a:off x="3085961" y="109305"/>
            <a:ext cx="666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Tugboat Unit D. Aft  with portholes and windows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A917C-4422-69B5-1830-D2492851AB58}"/>
              </a:ext>
            </a:extLst>
          </p:cNvPr>
          <p:cNvSpPr txBox="1"/>
          <p:nvPr/>
        </p:nvSpPr>
        <p:spPr>
          <a:xfrm>
            <a:off x="997382" y="2468179"/>
            <a:ext cx="88612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27E3B-0327-8973-0630-0D968BF9C4DD}"/>
              </a:ext>
            </a:extLst>
          </p:cNvPr>
          <p:cNvSpPr txBox="1"/>
          <p:nvPr/>
        </p:nvSpPr>
        <p:spPr>
          <a:xfrm>
            <a:off x="5947665" y="6488909"/>
            <a:ext cx="4310233" cy="21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956439-A65A-361E-1C89-F55661F38CD8}"/>
              </a:ext>
            </a:extLst>
          </p:cNvPr>
          <p:cNvSpPr txBox="1"/>
          <p:nvPr/>
        </p:nvSpPr>
        <p:spPr>
          <a:xfrm>
            <a:off x="5657043" y="6472162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deck 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461BB-F0A5-90E9-0674-25A816C4606B}"/>
              </a:ext>
            </a:extLst>
          </p:cNvPr>
          <p:cNvSpPr txBox="1"/>
          <p:nvPr/>
        </p:nvSpPr>
        <p:spPr>
          <a:xfrm>
            <a:off x="4172940" y="3233498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x 10</a:t>
            </a:r>
          </a:p>
        </p:txBody>
      </p: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E37F4C19-4175-2D0D-D8F5-E5BEA82AE8EA}"/>
              </a:ext>
            </a:extLst>
          </p:cNvPr>
          <p:cNvCxnSpPr>
            <a:cxnSpLocks/>
          </p:cNvCxnSpPr>
          <p:nvPr/>
        </p:nvCxnSpPr>
        <p:spPr>
          <a:xfrm flipV="1">
            <a:off x="4906536" y="778819"/>
            <a:ext cx="0" cy="1960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>
            <a:extLst>
              <a:ext uri="{FF2B5EF4-FFF2-40B4-BE49-F238E27FC236}">
                <a16:creationId xmlns:a16="http://schemas.microsoft.com/office/drawing/2014/main" id="{E5CD91F6-7D82-D890-FA0F-8A60838A7FC2}"/>
              </a:ext>
            </a:extLst>
          </p:cNvPr>
          <p:cNvSpPr txBox="1"/>
          <p:nvPr/>
        </p:nvSpPr>
        <p:spPr>
          <a:xfrm>
            <a:off x="4046334" y="4836159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Counter</a:t>
            </a:r>
          </a:p>
          <a:p>
            <a:pPr algn="ctr"/>
            <a:r>
              <a:rPr lang="en-US" sz="1050" dirty="0"/>
              <a:t>4 foot high</a:t>
            </a: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276FA0C0-55E9-E926-AF1A-694D9250CABA}"/>
              </a:ext>
            </a:extLst>
          </p:cNvPr>
          <p:cNvSpPr txBox="1"/>
          <p:nvPr/>
        </p:nvSpPr>
        <p:spPr>
          <a:xfrm>
            <a:off x="5969969" y="4714330"/>
            <a:ext cx="416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5 x 4</a:t>
            </a: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C97676EE-75FB-1438-DCA1-633D19B513B1}"/>
              </a:ext>
            </a:extLst>
          </p:cNvPr>
          <p:cNvSpPr txBox="1"/>
          <p:nvPr/>
        </p:nvSpPr>
        <p:spPr>
          <a:xfrm>
            <a:off x="526706" y="4419415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x 4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5CA9FC0E-068E-580C-5E37-37CED2268251}"/>
              </a:ext>
            </a:extLst>
          </p:cNvPr>
          <p:cNvSpPr/>
          <p:nvPr/>
        </p:nvSpPr>
        <p:spPr>
          <a:xfrm>
            <a:off x="5092739" y="4237463"/>
            <a:ext cx="301983" cy="24186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FC68E9AF-81B5-711F-8879-C1548DF237DE}"/>
              </a:ext>
            </a:extLst>
          </p:cNvPr>
          <p:cNvSpPr txBox="1"/>
          <p:nvPr/>
        </p:nvSpPr>
        <p:spPr>
          <a:xfrm>
            <a:off x="6017942" y="1326576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 X  5</a:t>
            </a: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B6429D44-F799-40E0-C95E-4FD2C490EC7B}"/>
              </a:ext>
            </a:extLst>
          </p:cNvPr>
          <p:cNvSpPr txBox="1"/>
          <p:nvPr/>
        </p:nvSpPr>
        <p:spPr>
          <a:xfrm>
            <a:off x="1130293" y="1769982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459904F9-4FCA-233E-3C41-97A33F3BF184}"/>
              </a:ext>
            </a:extLst>
          </p:cNvPr>
          <p:cNvSpPr txBox="1"/>
          <p:nvPr/>
        </p:nvSpPr>
        <p:spPr>
          <a:xfrm>
            <a:off x="214119" y="3213717"/>
            <a:ext cx="23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Locked </a:t>
            </a:r>
          </a:p>
          <a:p>
            <a:pPr algn="ctr"/>
            <a:r>
              <a:rPr lang="en-US" dirty="0"/>
              <a:t>Hatch</a:t>
            </a: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5580BFF7-A63A-A3FE-FBFC-2095C1F94F64}"/>
              </a:ext>
            </a:extLst>
          </p:cNvPr>
          <p:cNvSpPr txBox="1"/>
          <p:nvPr/>
        </p:nvSpPr>
        <p:spPr>
          <a:xfrm>
            <a:off x="11118705" y="3133085"/>
            <a:ext cx="98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shelving</a:t>
            </a:r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6AEE84E8-3676-99F4-54B9-B4D085B1D0B2}"/>
              </a:ext>
            </a:extLst>
          </p:cNvPr>
          <p:cNvCxnSpPr>
            <a:cxnSpLocks/>
          </p:cNvCxnSpPr>
          <p:nvPr/>
        </p:nvCxnSpPr>
        <p:spPr>
          <a:xfrm flipH="1">
            <a:off x="11092157" y="778819"/>
            <a:ext cx="896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603C0304-F056-AF8D-DA05-3E0370812BDE}"/>
              </a:ext>
            </a:extLst>
          </p:cNvPr>
          <p:cNvCxnSpPr>
            <a:cxnSpLocks/>
          </p:cNvCxnSpPr>
          <p:nvPr/>
        </p:nvCxnSpPr>
        <p:spPr>
          <a:xfrm flipH="1">
            <a:off x="11118705" y="3532926"/>
            <a:ext cx="896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028A673-C58E-52EB-3EB8-5EFBBABC75EB}"/>
              </a:ext>
            </a:extLst>
          </p:cNvPr>
          <p:cNvSpPr/>
          <p:nvPr/>
        </p:nvSpPr>
        <p:spPr>
          <a:xfrm>
            <a:off x="2624403" y="582122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63079EE-177C-A353-AD8F-B9598877D1E6}"/>
              </a:ext>
            </a:extLst>
          </p:cNvPr>
          <p:cNvSpPr/>
          <p:nvPr/>
        </p:nvSpPr>
        <p:spPr>
          <a:xfrm>
            <a:off x="2091757" y="6460493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C53042C-0FB8-2E72-16A7-BA1AB4F267D6}"/>
              </a:ext>
            </a:extLst>
          </p:cNvPr>
          <p:cNvSpPr/>
          <p:nvPr/>
        </p:nvSpPr>
        <p:spPr>
          <a:xfrm>
            <a:off x="6256078" y="579480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7C2DF918-A304-FE2D-60F3-A31559564E66}"/>
              </a:ext>
            </a:extLst>
          </p:cNvPr>
          <p:cNvSpPr/>
          <p:nvPr/>
        </p:nvSpPr>
        <p:spPr>
          <a:xfrm>
            <a:off x="9501172" y="542215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512577-013C-220E-D5E3-5ACDFB9B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504" y="6337713"/>
            <a:ext cx="2743200" cy="365125"/>
          </a:xfrm>
        </p:spPr>
        <p:txBody>
          <a:bodyPr/>
          <a:lstStyle/>
          <a:p>
            <a:fld id="{23E068FE-A7C0-4F9A-A6F3-A0709069528A}" type="datetime1">
              <a:rPr lang="en-US" smtClean="0"/>
              <a:t>11/20/2024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D30A6-6FB1-A476-3F31-D92F8E77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8678" y="3715175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C3C9A-95E7-259F-E6A9-453087FD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015" y="6341533"/>
            <a:ext cx="2743200" cy="365125"/>
          </a:xfrm>
        </p:spPr>
        <p:txBody>
          <a:bodyPr/>
          <a:lstStyle/>
          <a:p>
            <a:fld id="{1FCF2E83-B28D-4903-832C-92080DCF2978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F0EB4-F2BF-9B71-E582-4DB0FBEC22B9}"/>
              </a:ext>
            </a:extLst>
          </p:cNvPr>
          <p:cNvSpPr txBox="1"/>
          <p:nvPr/>
        </p:nvSpPr>
        <p:spPr>
          <a:xfrm>
            <a:off x="10593823" y="3669687"/>
            <a:ext cx="88612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3823D-0D82-2293-931A-BAB23BB14672}"/>
              </a:ext>
            </a:extLst>
          </p:cNvPr>
          <p:cNvSpPr txBox="1"/>
          <p:nvPr/>
        </p:nvSpPr>
        <p:spPr>
          <a:xfrm>
            <a:off x="9919436" y="4484364"/>
            <a:ext cx="23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</a:t>
            </a:r>
          </a:p>
          <a:p>
            <a:pPr algn="ctr"/>
            <a:r>
              <a:rPr lang="en-US" dirty="0"/>
              <a:t>Hatch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6035F-A77C-28E4-0562-64CBE2098D42}"/>
              </a:ext>
            </a:extLst>
          </p:cNvPr>
          <p:cNvSpPr txBox="1"/>
          <p:nvPr/>
        </p:nvSpPr>
        <p:spPr>
          <a:xfrm>
            <a:off x="8532822" y="1965739"/>
            <a:ext cx="50854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8EC78-14CE-F72F-9699-E3DBE584559D}"/>
              </a:ext>
            </a:extLst>
          </p:cNvPr>
          <p:cNvSpPr txBox="1"/>
          <p:nvPr/>
        </p:nvSpPr>
        <p:spPr>
          <a:xfrm>
            <a:off x="9483887" y="2996326"/>
            <a:ext cx="50854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697CB-370B-2B0D-37D6-D09E32F0D024}"/>
              </a:ext>
            </a:extLst>
          </p:cNvPr>
          <p:cNvSpPr txBox="1"/>
          <p:nvPr/>
        </p:nvSpPr>
        <p:spPr>
          <a:xfrm>
            <a:off x="8544755" y="3876673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D7154-31F6-E10D-A50A-27AED5BD0C4F}"/>
              </a:ext>
            </a:extLst>
          </p:cNvPr>
          <p:cNvSpPr txBox="1"/>
          <p:nvPr/>
        </p:nvSpPr>
        <p:spPr>
          <a:xfrm>
            <a:off x="9458459" y="1964944"/>
            <a:ext cx="50854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A953B-FE82-4812-F591-94F07E1084B1}"/>
              </a:ext>
            </a:extLst>
          </p:cNvPr>
          <p:cNvSpPr txBox="1"/>
          <p:nvPr/>
        </p:nvSpPr>
        <p:spPr>
          <a:xfrm>
            <a:off x="8388629" y="3989147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A.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3919D-7298-E099-11F8-527FC12A346B}"/>
              </a:ext>
            </a:extLst>
          </p:cNvPr>
          <p:cNvSpPr txBox="1"/>
          <p:nvPr/>
        </p:nvSpPr>
        <p:spPr>
          <a:xfrm>
            <a:off x="8345822" y="2448561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B.</a:t>
            </a:r>
          </a:p>
          <a:p>
            <a:pPr algn="ctr"/>
            <a:r>
              <a:rPr lang="en-US" sz="1200" dirty="0"/>
              <a:t>8 x 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D3DA4A-02A2-F790-C27D-214C842598BA}"/>
              </a:ext>
            </a:extLst>
          </p:cNvPr>
          <p:cNvSpPr txBox="1"/>
          <p:nvPr/>
        </p:nvSpPr>
        <p:spPr>
          <a:xfrm>
            <a:off x="9258807" y="2109092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200" dirty="0"/>
              <a:t>C.</a:t>
            </a:r>
          </a:p>
          <a:p>
            <a:pPr algn="ctr"/>
            <a:r>
              <a:rPr lang="en-US" sz="1200" dirty="0"/>
              <a:t>8 x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2CB77-7D5E-CA2C-A884-737C1C19C8FF}"/>
              </a:ext>
            </a:extLst>
          </p:cNvPr>
          <p:cNvSpPr txBox="1"/>
          <p:nvPr/>
        </p:nvSpPr>
        <p:spPr>
          <a:xfrm>
            <a:off x="9289567" y="3435149"/>
            <a:ext cx="8825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sz="1200" dirty="0">
                <a:solidFill>
                  <a:srgbClr val="FF0000"/>
                </a:solidFill>
              </a:rPr>
              <a:t>D.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8 x 20</a:t>
            </a:r>
          </a:p>
        </p:txBody>
      </p:sp>
    </p:spTree>
    <p:extLst>
      <p:ext uri="{BB962C8B-B14F-4D97-AF65-F5344CB8AC3E}">
        <p14:creationId xmlns:p14="http://schemas.microsoft.com/office/powerpoint/2010/main" val="1973912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7459-FAA7-5071-2154-ED8C33262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2DBF16E-278E-C2CC-35EB-D39D27CC9559}"/>
              </a:ext>
            </a:extLst>
          </p:cNvPr>
          <p:cNvSpPr txBox="1"/>
          <p:nvPr/>
        </p:nvSpPr>
        <p:spPr>
          <a:xfrm rot="5400000">
            <a:off x="9365783" y="3751212"/>
            <a:ext cx="3105311" cy="2207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DFF71-09D6-2747-4E9F-D1EB06E716DD}"/>
              </a:ext>
            </a:extLst>
          </p:cNvPr>
          <p:cNvSpPr txBox="1"/>
          <p:nvPr/>
        </p:nvSpPr>
        <p:spPr>
          <a:xfrm>
            <a:off x="8425401" y="6366085"/>
            <a:ext cx="2272451" cy="21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FDE640-B749-857B-8D27-8E7733FABE10}"/>
              </a:ext>
            </a:extLst>
          </p:cNvPr>
          <p:cNvSpPr txBox="1"/>
          <p:nvPr/>
        </p:nvSpPr>
        <p:spPr>
          <a:xfrm>
            <a:off x="3708262" y="3336767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x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46011-B98B-A80A-5515-D1DA44FCAF97}"/>
              </a:ext>
            </a:extLst>
          </p:cNvPr>
          <p:cNvSpPr txBox="1"/>
          <p:nvPr/>
        </p:nvSpPr>
        <p:spPr>
          <a:xfrm>
            <a:off x="1253392" y="1330558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Meditation Unit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7A8E08-7289-E14C-AEC5-9E89A9855DA5}"/>
              </a:ext>
            </a:extLst>
          </p:cNvPr>
          <p:cNvSpPr txBox="1"/>
          <p:nvPr/>
        </p:nvSpPr>
        <p:spPr>
          <a:xfrm>
            <a:off x="5620012" y="5392170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Solarium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4611D6-35D7-309E-F2E6-BAE6E7C2A995}"/>
              </a:ext>
            </a:extLst>
          </p:cNvPr>
          <p:cNvSpPr/>
          <p:nvPr/>
        </p:nvSpPr>
        <p:spPr>
          <a:xfrm>
            <a:off x="1243448" y="2540668"/>
            <a:ext cx="4929629" cy="2793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 foot high privacy shelving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FF95F9-2BFE-2357-24A8-208C96B75BA7}"/>
              </a:ext>
            </a:extLst>
          </p:cNvPr>
          <p:cNvCxnSpPr>
            <a:cxnSpLocks/>
          </p:cNvCxnSpPr>
          <p:nvPr/>
        </p:nvCxnSpPr>
        <p:spPr>
          <a:xfrm flipV="1">
            <a:off x="1863379" y="768928"/>
            <a:ext cx="9243868" cy="18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E21D18-F199-A5D7-E5A5-2E2D31FBD356}"/>
              </a:ext>
            </a:extLst>
          </p:cNvPr>
          <p:cNvCxnSpPr>
            <a:cxnSpLocks/>
            <a:stCxn id="16" idx="1"/>
          </p:cNvCxnSpPr>
          <p:nvPr/>
        </p:nvCxnSpPr>
        <p:spPr>
          <a:xfrm flipV="1">
            <a:off x="10918439" y="700385"/>
            <a:ext cx="0" cy="1608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0BC4BE-A1BC-19F9-3732-9F05C6C63F1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107859" y="6473807"/>
            <a:ext cx="317542" cy="15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8C44C7-85AF-952B-FB46-549D2F6B3F98}"/>
              </a:ext>
            </a:extLst>
          </p:cNvPr>
          <p:cNvCxnSpPr>
            <a:cxnSpLocks/>
          </p:cNvCxnSpPr>
          <p:nvPr/>
        </p:nvCxnSpPr>
        <p:spPr>
          <a:xfrm flipH="1">
            <a:off x="1104872" y="6476189"/>
            <a:ext cx="7272837" cy="5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49C6143-488F-AD43-B17A-F414B47F2C27}"/>
              </a:ext>
            </a:extLst>
          </p:cNvPr>
          <p:cNvCxnSpPr>
            <a:cxnSpLocks/>
          </p:cNvCxnSpPr>
          <p:nvPr/>
        </p:nvCxnSpPr>
        <p:spPr>
          <a:xfrm flipH="1">
            <a:off x="1241995" y="4139142"/>
            <a:ext cx="22795" cy="2540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450826-13F1-5E89-B87F-4A89C950006C}"/>
              </a:ext>
            </a:extLst>
          </p:cNvPr>
          <p:cNvCxnSpPr>
            <a:cxnSpLocks/>
          </p:cNvCxnSpPr>
          <p:nvPr/>
        </p:nvCxnSpPr>
        <p:spPr>
          <a:xfrm flipH="1">
            <a:off x="1241995" y="514277"/>
            <a:ext cx="22795" cy="2369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CDC701F-F0EF-5E9D-1F68-E9290D4F43DF}"/>
              </a:ext>
            </a:extLst>
          </p:cNvPr>
          <p:cNvCxnSpPr>
            <a:cxnSpLocks/>
          </p:cNvCxnSpPr>
          <p:nvPr/>
        </p:nvCxnSpPr>
        <p:spPr>
          <a:xfrm flipH="1" flipV="1">
            <a:off x="1241995" y="757634"/>
            <a:ext cx="605066" cy="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D36F96-83B4-D197-6426-51F89D7F070F}"/>
              </a:ext>
            </a:extLst>
          </p:cNvPr>
          <p:cNvCxnSpPr>
            <a:cxnSpLocks/>
          </p:cNvCxnSpPr>
          <p:nvPr/>
        </p:nvCxnSpPr>
        <p:spPr>
          <a:xfrm flipH="1" flipV="1">
            <a:off x="10410328" y="6462310"/>
            <a:ext cx="605066" cy="3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4C0024-698F-46EF-2BE3-4BE4A4E2104E}"/>
              </a:ext>
            </a:extLst>
          </p:cNvPr>
          <p:cNvCxnSpPr>
            <a:cxnSpLocks/>
          </p:cNvCxnSpPr>
          <p:nvPr/>
        </p:nvCxnSpPr>
        <p:spPr>
          <a:xfrm flipV="1">
            <a:off x="10982109" y="700385"/>
            <a:ext cx="0" cy="23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B169039-A44D-5BCB-A3F9-6BBAB368F8A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10918439" y="5414237"/>
            <a:ext cx="10038" cy="119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51006A-E650-33F8-BDC7-32DA94818421}"/>
              </a:ext>
            </a:extLst>
          </p:cNvPr>
          <p:cNvSpPr txBox="1"/>
          <p:nvPr/>
        </p:nvSpPr>
        <p:spPr>
          <a:xfrm>
            <a:off x="1074052" y="5646917"/>
            <a:ext cx="416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Workshop</a:t>
            </a: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8E9F6-72ED-AE64-20AF-EA598BB83224}"/>
              </a:ext>
            </a:extLst>
          </p:cNvPr>
          <p:cNvSpPr txBox="1"/>
          <p:nvPr/>
        </p:nvSpPr>
        <p:spPr>
          <a:xfrm>
            <a:off x="1104872" y="1804270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B4E196-0EA7-E17D-0396-650E4DAC37A7}"/>
              </a:ext>
            </a:extLst>
          </p:cNvPr>
          <p:cNvSpPr txBox="1"/>
          <p:nvPr/>
        </p:nvSpPr>
        <p:spPr>
          <a:xfrm>
            <a:off x="4046334" y="4836159"/>
            <a:ext cx="121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Counter</a:t>
            </a:r>
          </a:p>
          <a:p>
            <a:pPr algn="ctr"/>
            <a:r>
              <a:rPr lang="en-US" sz="1050" dirty="0"/>
              <a:t>4 foot high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CFA088-5AB7-2336-2413-A81D827A8608}"/>
              </a:ext>
            </a:extLst>
          </p:cNvPr>
          <p:cNvSpPr/>
          <p:nvPr/>
        </p:nvSpPr>
        <p:spPr>
          <a:xfrm>
            <a:off x="5092739" y="4237463"/>
            <a:ext cx="326611" cy="21878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8C2312-AFB0-B846-9E4A-24C0C29ACF19}"/>
              </a:ext>
            </a:extLst>
          </p:cNvPr>
          <p:cNvSpPr txBox="1"/>
          <p:nvPr/>
        </p:nvSpPr>
        <p:spPr>
          <a:xfrm>
            <a:off x="951359" y="4677613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99A3FB-8808-7F0B-0A20-A1EC8A6340B3}"/>
              </a:ext>
            </a:extLst>
          </p:cNvPr>
          <p:cNvSpPr txBox="1"/>
          <p:nvPr/>
        </p:nvSpPr>
        <p:spPr>
          <a:xfrm>
            <a:off x="6203782" y="4556942"/>
            <a:ext cx="41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x 4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B62DCDC7-A771-4522-E042-A8C2B472A3C7}"/>
              </a:ext>
            </a:extLst>
          </p:cNvPr>
          <p:cNvSpPr/>
          <p:nvPr/>
        </p:nvSpPr>
        <p:spPr>
          <a:xfrm>
            <a:off x="1829003" y="583061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F7D8870A-258A-F92D-1263-D224B9212477}"/>
              </a:ext>
            </a:extLst>
          </p:cNvPr>
          <p:cNvSpPr/>
          <p:nvPr/>
        </p:nvSpPr>
        <p:spPr>
          <a:xfrm>
            <a:off x="2088565" y="6344119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0B8EAF7-B226-7007-29F4-40D39AE4E3F9}"/>
              </a:ext>
            </a:extLst>
          </p:cNvPr>
          <p:cNvSpPr/>
          <p:nvPr/>
        </p:nvSpPr>
        <p:spPr>
          <a:xfrm>
            <a:off x="4068921" y="6257465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DEFCEB1E-351F-D45A-2D7C-7BC24D00C072}"/>
              </a:ext>
            </a:extLst>
          </p:cNvPr>
          <p:cNvSpPr/>
          <p:nvPr/>
        </p:nvSpPr>
        <p:spPr>
          <a:xfrm>
            <a:off x="7226513" y="637078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C848C1-998C-191D-BD59-8858F181967D}"/>
              </a:ext>
            </a:extLst>
          </p:cNvPr>
          <p:cNvSpPr txBox="1"/>
          <p:nvPr/>
        </p:nvSpPr>
        <p:spPr>
          <a:xfrm>
            <a:off x="7143459" y="6355232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deck window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1EB7F0-BCDB-9B27-E6CC-149F1C103E95}"/>
              </a:ext>
            </a:extLst>
          </p:cNvPr>
          <p:cNvSpPr txBox="1"/>
          <p:nvPr/>
        </p:nvSpPr>
        <p:spPr>
          <a:xfrm rot="5400000">
            <a:off x="8423791" y="3546355"/>
            <a:ext cx="4993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Window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267E9-5753-8864-9892-FDB03EDD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5438-A426-4759-AECF-23B7DF345FF6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0CAF2-FD09-41D7-CB2B-07672DC7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8462" y="5922629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E1C247-EC21-1450-4C0B-ED8FBF8B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34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94DD5-1422-FE5A-2A44-37922574558D}"/>
              </a:ext>
            </a:extLst>
          </p:cNvPr>
          <p:cNvSpPr txBox="1"/>
          <p:nvPr/>
        </p:nvSpPr>
        <p:spPr>
          <a:xfrm>
            <a:off x="876296" y="3238130"/>
            <a:ext cx="88612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90C99-314D-925F-59E4-C2381E134041}"/>
              </a:ext>
            </a:extLst>
          </p:cNvPr>
          <p:cNvSpPr txBox="1"/>
          <p:nvPr/>
        </p:nvSpPr>
        <p:spPr>
          <a:xfrm>
            <a:off x="141858" y="3887379"/>
            <a:ext cx="235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</a:t>
            </a:r>
          </a:p>
          <a:p>
            <a:pPr algn="ctr"/>
            <a:r>
              <a:rPr lang="en-US" dirty="0"/>
              <a:t>Hatch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0EBB2415-572C-6EF4-18C0-683491D55997}"/>
              </a:ext>
            </a:extLst>
          </p:cNvPr>
          <p:cNvSpPr/>
          <p:nvPr/>
        </p:nvSpPr>
        <p:spPr>
          <a:xfrm>
            <a:off x="6725195" y="6263873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264F5D-0664-FE86-705E-D330E6677877}"/>
              </a:ext>
            </a:extLst>
          </p:cNvPr>
          <p:cNvCxnSpPr>
            <a:cxnSpLocks/>
          </p:cNvCxnSpPr>
          <p:nvPr/>
        </p:nvCxnSpPr>
        <p:spPr>
          <a:xfrm flipV="1">
            <a:off x="1253392" y="768928"/>
            <a:ext cx="20168" cy="21584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421B42-DE74-4ECD-4075-6C3EBF9CAFD2}"/>
              </a:ext>
            </a:extLst>
          </p:cNvPr>
          <p:cNvSpPr txBox="1"/>
          <p:nvPr/>
        </p:nvSpPr>
        <p:spPr>
          <a:xfrm>
            <a:off x="1264790" y="89399"/>
            <a:ext cx="96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Tugboat Unit A. Forward  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4ECB608D-8C94-080C-E428-2F9BB240E072}"/>
              </a:ext>
            </a:extLst>
          </p:cNvPr>
          <p:cNvSpPr/>
          <p:nvPr/>
        </p:nvSpPr>
        <p:spPr>
          <a:xfrm>
            <a:off x="10709306" y="1190911"/>
            <a:ext cx="418264" cy="3693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3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732AAD-F9D9-A66D-AC92-DC08081BB6E0}"/>
              </a:ext>
            </a:extLst>
          </p:cNvPr>
          <p:cNvCxnSpPr>
            <a:cxnSpLocks/>
          </p:cNvCxnSpPr>
          <p:nvPr/>
        </p:nvCxnSpPr>
        <p:spPr>
          <a:xfrm>
            <a:off x="1081668" y="5229493"/>
            <a:ext cx="10419033" cy="1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792C3C-7586-7CDF-0841-A070FC492796}"/>
              </a:ext>
            </a:extLst>
          </p:cNvPr>
          <p:cNvSpPr txBox="1"/>
          <p:nvPr/>
        </p:nvSpPr>
        <p:spPr>
          <a:xfrm>
            <a:off x="3340591" y="1151496"/>
            <a:ext cx="4272595" cy="424731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8713AC-47AD-FF80-A584-F96B98C31FC6}"/>
              </a:ext>
            </a:extLst>
          </p:cNvPr>
          <p:cNvCxnSpPr>
            <a:cxnSpLocks/>
          </p:cNvCxnSpPr>
          <p:nvPr/>
        </p:nvCxnSpPr>
        <p:spPr>
          <a:xfrm flipV="1">
            <a:off x="2507530" y="1116120"/>
            <a:ext cx="0" cy="41133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E52EFF-A059-BDBD-5292-442352A636FD}"/>
              </a:ext>
            </a:extLst>
          </p:cNvPr>
          <p:cNvSpPr txBox="1"/>
          <p:nvPr/>
        </p:nvSpPr>
        <p:spPr>
          <a:xfrm rot="16200000">
            <a:off x="1597497" y="2873355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 feet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D6CBE-7EEA-0717-7532-479F791B97DB}"/>
              </a:ext>
            </a:extLst>
          </p:cNvPr>
          <p:cNvSpPr txBox="1"/>
          <p:nvPr/>
        </p:nvSpPr>
        <p:spPr>
          <a:xfrm>
            <a:off x="3340590" y="5418877"/>
            <a:ext cx="4272595" cy="95410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11B020-62D5-1CB5-779D-17EFAC13B25A}"/>
              </a:ext>
            </a:extLst>
          </p:cNvPr>
          <p:cNvCxnSpPr>
            <a:cxnSpLocks/>
          </p:cNvCxnSpPr>
          <p:nvPr/>
        </p:nvCxnSpPr>
        <p:spPr>
          <a:xfrm flipV="1">
            <a:off x="1349605" y="1129787"/>
            <a:ext cx="0" cy="5063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C08A080-642A-714D-6A18-F1C54AEB5838}"/>
              </a:ext>
            </a:extLst>
          </p:cNvPr>
          <p:cNvSpPr txBox="1"/>
          <p:nvPr/>
        </p:nvSpPr>
        <p:spPr>
          <a:xfrm rot="16200000">
            <a:off x="388702" y="2733491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 feet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592EB5-5DB5-9B17-6092-E7985B4DE90F}"/>
              </a:ext>
            </a:extLst>
          </p:cNvPr>
          <p:cNvCxnSpPr>
            <a:cxnSpLocks/>
          </p:cNvCxnSpPr>
          <p:nvPr/>
        </p:nvCxnSpPr>
        <p:spPr>
          <a:xfrm flipV="1">
            <a:off x="183822" y="1102453"/>
            <a:ext cx="3283324" cy="2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3A015CC-33CC-0341-DE9E-09C79B151B45}"/>
              </a:ext>
            </a:extLst>
          </p:cNvPr>
          <p:cNvSpPr txBox="1"/>
          <p:nvPr/>
        </p:nvSpPr>
        <p:spPr>
          <a:xfrm>
            <a:off x="4737885" y="551248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6B9CC-46C5-91CD-06DC-7979F9D9BA75}"/>
              </a:ext>
            </a:extLst>
          </p:cNvPr>
          <p:cNvSpPr txBox="1"/>
          <p:nvPr/>
        </p:nvSpPr>
        <p:spPr>
          <a:xfrm>
            <a:off x="7897488" y="2090172"/>
            <a:ext cx="3821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RURP &amp; Tugboat Units Pads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Stern View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Facing Church Street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Pads A and 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A70A6-D015-BE92-603F-E6A8718025A4}"/>
              </a:ext>
            </a:extLst>
          </p:cNvPr>
          <p:cNvSpPr txBox="1"/>
          <p:nvPr/>
        </p:nvSpPr>
        <p:spPr>
          <a:xfrm>
            <a:off x="1629897" y="3630517"/>
            <a:ext cx="4993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  Port Hole</a:t>
            </a:r>
          </a:p>
          <a:p>
            <a:pPr algn="ctr"/>
            <a:r>
              <a:rPr lang="en-US" sz="1050" dirty="0"/>
              <a:t>Window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7681FB6-D1D7-0E44-A87B-C2040954B190}"/>
              </a:ext>
            </a:extLst>
          </p:cNvPr>
          <p:cNvSpPr/>
          <p:nvPr/>
        </p:nvSpPr>
        <p:spPr>
          <a:xfrm>
            <a:off x="3649730" y="2300358"/>
            <a:ext cx="1181509" cy="103598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BF23BBA-89B2-D766-C233-5CEAAEB89C52}"/>
              </a:ext>
            </a:extLst>
          </p:cNvPr>
          <p:cNvSpPr/>
          <p:nvPr/>
        </p:nvSpPr>
        <p:spPr>
          <a:xfrm>
            <a:off x="6032326" y="2235387"/>
            <a:ext cx="1181509" cy="99469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8AE40F-D0AB-CC5E-0C89-CE565C71D02C}"/>
              </a:ext>
            </a:extLst>
          </p:cNvPr>
          <p:cNvCxnSpPr>
            <a:cxnSpLocks/>
          </p:cNvCxnSpPr>
          <p:nvPr/>
        </p:nvCxnSpPr>
        <p:spPr>
          <a:xfrm flipV="1">
            <a:off x="2507376" y="5238745"/>
            <a:ext cx="0" cy="954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E0A8B27-C3EF-3D4C-E827-EEFDEFB2CE48}"/>
              </a:ext>
            </a:extLst>
          </p:cNvPr>
          <p:cNvSpPr txBox="1"/>
          <p:nvPr/>
        </p:nvSpPr>
        <p:spPr>
          <a:xfrm>
            <a:off x="1656050" y="5561868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feet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691FB9-C45A-3020-6AE3-8ABE4C086EF6}"/>
              </a:ext>
            </a:extLst>
          </p:cNvPr>
          <p:cNvCxnSpPr>
            <a:cxnSpLocks/>
          </p:cNvCxnSpPr>
          <p:nvPr/>
        </p:nvCxnSpPr>
        <p:spPr>
          <a:xfrm flipH="1" flipV="1">
            <a:off x="484895" y="1129787"/>
            <a:ext cx="48015" cy="53936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4AB853A-2DEF-1CA3-2877-5AD8038CDAE7}"/>
              </a:ext>
            </a:extLst>
          </p:cNvPr>
          <p:cNvSpPr txBox="1"/>
          <p:nvPr/>
        </p:nvSpPr>
        <p:spPr>
          <a:xfrm rot="16200000">
            <a:off x="-398379" y="2749525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 feet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6B8BCA0-95FD-78DB-14F2-6ED28215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624-FE34-4261-9927-4B200BF64211}" type="datetime1">
              <a:rPr lang="en-US" smtClean="0"/>
              <a:t>11/20/2024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B498BDC8-5A6C-A7E7-5819-76D1D8F0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78E20EF-65DF-F269-B98F-8E28FF40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35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08963C-B19C-20CB-B3AA-F888824910CE}"/>
              </a:ext>
            </a:extLst>
          </p:cNvPr>
          <p:cNvSpPr txBox="1"/>
          <p:nvPr/>
        </p:nvSpPr>
        <p:spPr>
          <a:xfrm>
            <a:off x="4172198" y="3588864"/>
            <a:ext cx="4993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  Port Hole</a:t>
            </a:r>
          </a:p>
          <a:p>
            <a:pPr algn="ctr"/>
            <a:r>
              <a:rPr lang="en-US" sz="1050" dirty="0"/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2087609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F72CF-549B-D547-9E8E-4539FF14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8CB126-86C7-6106-298A-3B577C738B7B}"/>
              </a:ext>
            </a:extLst>
          </p:cNvPr>
          <p:cNvCxnSpPr>
            <a:cxnSpLocks/>
          </p:cNvCxnSpPr>
          <p:nvPr/>
        </p:nvCxnSpPr>
        <p:spPr>
          <a:xfrm>
            <a:off x="329938" y="5241303"/>
            <a:ext cx="1117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C4C9C5-5E93-D4A6-4975-925864481FC2}"/>
              </a:ext>
            </a:extLst>
          </p:cNvPr>
          <p:cNvSpPr txBox="1"/>
          <p:nvPr/>
        </p:nvSpPr>
        <p:spPr>
          <a:xfrm>
            <a:off x="5103387" y="5947664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12 feet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AE0705-F131-C953-0F2A-FF082A446BFC}"/>
              </a:ext>
            </a:extLst>
          </p:cNvPr>
          <p:cNvCxnSpPr>
            <a:cxnSpLocks/>
          </p:cNvCxnSpPr>
          <p:nvPr/>
        </p:nvCxnSpPr>
        <p:spPr>
          <a:xfrm>
            <a:off x="2192317" y="5862608"/>
            <a:ext cx="81486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A31B0B-9039-33B6-90D6-FF5FA360B79E}"/>
              </a:ext>
            </a:extLst>
          </p:cNvPr>
          <p:cNvCxnSpPr>
            <a:cxnSpLocks/>
          </p:cNvCxnSpPr>
          <p:nvPr/>
        </p:nvCxnSpPr>
        <p:spPr>
          <a:xfrm>
            <a:off x="3467146" y="5458120"/>
            <a:ext cx="42725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47A502-E50E-6A50-86A5-D298A3F7717D}"/>
              </a:ext>
            </a:extLst>
          </p:cNvPr>
          <p:cNvSpPr txBox="1"/>
          <p:nvPr/>
        </p:nvSpPr>
        <p:spPr>
          <a:xfrm>
            <a:off x="5040197" y="5504711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 feet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47AAF6-B94F-9143-F2AC-3B6629E235B1}"/>
              </a:ext>
            </a:extLst>
          </p:cNvPr>
          <p:cNvSpPr txBox="1"/>
          <p:nvPr/>
        </p:nvSpPr>
        <p:spPr>
          <a:xfrm>
            <a:off x="7785872" y="3783994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foot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8378BB-3352-E41B-61B3-41777D33B37D}"/>
              </a:ext>
            </a:extLst>
          </p:cNvPr>
          <p:cNvCxnSpPr>
            <a:cxnSpLocks/>
          </p:cNvCxnSpPr>
          <p:nvPr/>
        </p:nvCxnSpPr>
        <p:spPr>
          <a:xfrm flipV="1">
            <a:off x="1839903" y="1116120"/>
            <a:ext cx="0" cy="40997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5EEF03A-4A06-F30B-0C50-6491FEB5205D}"/>
              </a:ext>
            </a:extLst>
          </p:cNvPr>
          <p:cNvSpPr txBox="1"/>
          <p:nvPr/>
        </p:nvSpPr>
        <p:spPr>
          <a:xfrm>
            <a:off x="866751" y="2956471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12 feet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F559FE-F8F6-F8B7-47B1-5063918CCF1E}"/>
              </a:ext>
            </a:extLst>
          </p:cNvPr>
          <p:cNvCxnSpPr>
            <a:cxnSpLocks/>
          </p:cNvCxnSpPr>
          <p:nvPr/>
        </p:nvCxnSpPr>
        <p:spPr>
          <a:xfrm flipV="1">
            <a:off x="183822" y="1102453"/>
            <a:ext cx="3283324" cy="2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A802EE-D0E4-4516-1B7B-89271FD16A12}"/>
              </a:ext>
            </a:extLst>
          </p:cNvPr>
          <p:cNvSpPr txBox="1"/>
          <p:nvPr/>
        </p:nvSpPr>
        <p:spPr>
          <a:xfrm>
            <a:off x="3485399" y="4310301"/>
            <a:ext cx="4254343" cy="9233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1356DB-6E40-38B6-6C90-407D6054A12C}"/>
              </a:ext>
            </a:extLst>
          </p:cNvPr>
          <p:cNvSpPr txBox="1"/>
          <p:nvPr/>
        </p:nvSpPr>
        <p:spPr>
          <a:xfrm>
            <a:off x="3853204" y="1443183"/>
            <a:ext cx="2083214" cy="286232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60EF09-A423-B8B6-6DFE-ACCDFD8A8AF4}"/>
              </a:ext>
            </a:extLst>
          </p:cNvPr>
          <p:cNvSpPr txBox="1"/>
          <p:nvPr/>
        </p:nvSpPr>
        <p:spPr>
          <a:xfrm>
            <a:off x="3802646" y="3098635"/>
            <a:ext cx="17274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Sliding Door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3C52A7-10AD-79D5-C7B3-BC0AC55524F2}"/>
              </a:ext>
            </a:extLst>
          </p:cNvPr>
          <p:cNvSpPr txBox="1"/>
          <p:nvPr/>
        </p:nvSpPr>
        <p:spPr>
          <a:xfrm>
            <a:off x="2813056" y="4634094"/>
            <a:ext cx="5674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Trailer Deck Height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4C6E12-74A7-4937-702B-DC8B2DBBDA47}"/>
              </a:ext>
            </a:extLst>
          </p:cNvPr>
          <p:cNvSpPr txBox="1"/>
          <p:nvPr/>
        </p:nvSpPr>
        <p:spPr>
          <a:xfrm>
            <a:off x="5023635" y="568666"/>
            <a:ext cx="17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Deck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96C69B-9001-D0D2-A815-C02208B99583}"/>
              </a:ext>
            </a:extLst>
          </p:cNvPr>
          <p:cNvCxnSpPr>
            <a:cxnSpLocks/>
          </p:cNvCxnSpPr>
          <p:nvPr/>
        </p:nvCxnSpPr>
        <p:spPr>
          <a:xfrm flipV="1">
            <a:off x="2898542" y="4285637"/>
            <a:ext cx="5445075" cy="33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69F2F5-A142-DF5C-4EA2-0D809CF49DB4}"/>
              </a:ext>
            </a:extLst>
          </p:cNvPr>
          <p:cNvSpPr txBox="1"/>
          <p:nvPr/>
        </p:nvSpPr>
        <p:spPr>
          <a:xfrm>
            <a:off x="9364857" y="2331665"/>
            <a:ext cx="275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Bow 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EB27E-302E-3387-C4F8-9A7D66A45705}"/>
              </a:ext>
            </a:extLst>
          </p:cNvPr>
          <p:cNvSpPr txBox="1"/>
          <p:nvPr/>
        </p:nvSpPr>
        <p:spPr>
          <a:xfrm>
            <a:off x="3485812" y="1150055"/>
            <a:ext cx="4253929" cy="313932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8FBC18-8419-CAC6-2880-4DA9E11205B7}"/>
              </a:ext>
            </a:extLst>
          </p:cNvPr>
          <p:cNvCxnSpPr>
            <a:cxnSpLocks/>
          </p:cNvCxnSpPr>
          <p:nvPr/>
        </p:nvCxnSpPr>
        <p:spPr>
          <a:xfrm flipV="1">
            <a:off x="3149227" y="1102453"/>
            <a:ext cx="0" cy="30508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A1178D-9A83-8487-4EFF-77C7B609211B}"/>
              </a:ext>
            </a:extLst>
          </p:cNvPr>
          <p:cNvSpPr txBox="1"/>
          <p:nvPr/>
        </p:nvSpPr>
        <p:spPr>
          <a:xfrm>
            <a:off x="2192317" y="2209679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 feet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510B48-45EC-5BD1-1B98-CB105B5869F6}"/>
              </a:ext>
            </a:extLst>
          </p:cNvPr>
          <p:cNvCxnSpPr>
            <a:cxnSpLocks/>
          </p:cNvCxnSpPr>
          <p:nvPr/>
        </p:nvCxnSpPr>
        <p:spPr>
          <a:xfrm flipV="1">
            <a:off x="3149227" y="4393580"/>
            <a:ext cx="0" cy="822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F6A1E4-D70F-C31A-1FD6-AE3C9C29E821}"/>
              </a:ext>
            </a:extLst>
          </p:cNvPr>
          <p:cNvSpPr txBox="1"/>
          <p:nvPr/>
        </p:nvSpPr>
        <p:spPr>
          <a:xfrm>
            <a:off x="2292598" y="4607349"/>
            <a:ext cx="141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 feet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8A06F-7541-5F7A-4882-5A75011F6DAF}"/>
              </a:ext>
            </a:extLst>
          </p:cNvPr>
          <p:cNvSpPr txBox="1"/>
          <p:nvPr/>
        </p:nvSpPr>
        <p:spPr>
          <a:xfrm>
            <a:off x="8161181" y="1580716"/>
            <a:ext cx="1808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Helm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0F540-D5C8-73BB-80F4-C9B9F121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B684-91E6-4A38-B084-6CC972C93F96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E821AA-1C10-C778-C3DD-81C2877D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048" y="6428892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5A698D-4685-0089-7937-C1DE7733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36</a:t>
            </a:fld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72E743E-F23F-54D8-5402-8B5FAE751F18}"/>
              </a:ext>
            </a:extLst>
          </p:cNvPr>
          <p:cNvSpPr/>
          <p:nvPr/>
        </p:nvSpPr>
        <p:spPr>
          <a:xfrm>
            <a:off x="6314205" y="1501581"/>
            <a:ext cx="938266" cy="83008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31A89-AD35-EF82-6D8C-D8B2A19DE9CC}"/>
              </a:ext>
            </a:extLst>
          </p:cNvPr>
          <p:cNvSpPr txBox="1"/>
          <p:nvPr/>
        </p:nvSpPr>
        <p:spPr>
          <a:xfrm>
            <a:off x="3932519" y="3010589"/>
            <a:ext cx="1808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Sliding Door</a:t>
            </a:r>
          </a:p>
        </p:txBody>
      </p:sp>
    </p:spTree>
    <p:extLst>
      <p:ext uri="{BB962C8B-B14F-4D97-AF65-F5344CB8AC3E}">
        <p14:creationId xmlns:p14="http://schemas.microsoft.com/office/powerpoint/2010/main" val="87193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FD443-A685-B7BB-F849-A8CD665F9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593482-9050-6C5C-B227-CBCA0B960564}"/>
              </a:ext>
            </a:extLst>
          </p:cNvPr>
          <p:cNvSpPr txBox="1"/>
          <p:nvPr/>
        </p:nvSpPr>
        <p:spPr>
          <a:xfrm>
            <a:off x="5441073" y="2417938"/>
            <a:ext cx="1061643" cy="18548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20656-EF66-E138-9358-7787A7A5BA8E}"/>
              </a:ext>
            </a:extLst>
          </p:cNvPr>
          <p:cNvSpPr txBox="1"/>
          <p:nvPr/>
        </p:nvSpPr>
        <p:spPr>
          <a:xfrm>
            <a:off x="0" y="6022542"/>
            <a:ext cx="88113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Church Street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2D1CF9-E4BC-0907-D0A4-B532DB17FCD9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D95343-7AB0-86E8-F944-1139E50914DA}"/>
              </a:ext>
            </a:extLst>
          </p:cNvPr>
          <p:cNvSpPr txBox="1"/>
          <p:nvPr/>
        </p:nvSpPr>
        <p:spPr>
          <a:xfrm>
            <a:off x="2722763" y="-23400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0455D-3CFF-767D-F398-374DC30788DE}"/>
              </a:ext>
            </a:extLst>
          </p:cNvPr>
          <p:cNvCxnSpPr>
            <a:cxnSpLocks/>
          </p:cNvCxnSpPr>
          <p:nvPr/>
        </p:nvCxnSpPr>
        <p:spPr>
          <a:xfrm flipH="1">
            <a:off x="3300761" y="1120960"/>
            <a:ext cx="36395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89F486-D70C-B5A3-E843-18EAC31F01CC}"/>
              </a:ext>
            </a:extLst>
          </p:cNvPr>
          <p:cNvCxnSpPr/>
          <p:nvPr/>
        </p:nvCxnSpPr>
        <p:spPr>
          <a:xfrm>
            <a:off x="6096002" y="1120960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F70356-C4A5-8E7F-C672-E003024873AC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C1FFFE-6ECF-3C47-2A21-3998487AF8BE}"/>
              </a:ext>
            </a:extLst>
          </p:cNvPr>
          <p:cNvSpPr txBox="1"/>
          <p:nvPr/>
        </p:nvSpPr>
        <p:spPr>
          <a:xfrm>
            <a:off x="3821153" y="278266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AD41D0-BDF7-D6F7-75E3-27E39F8B45A8}"/>
              </a:ext>
            </a:extLst>
          </p:cNvPr>
          <p:cNvSpPr txBox="1"/>
          <p:nvPr/>
        </p:nvSpPr>
        <p:spPr>
          <a:xfrm>
            <a:off x="5270968" y="2708038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7672F4-29B4-A5E2-6648-8C27E2D6B9F5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20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9C75FFC-8DD3-F1DD-7ABB-ED0BAC8E2911}"/>
              </a:ext>
            </a:extLst>
          </p:cNvPr>
          <p:cNvSpPr txBox="1"/>
          <p:nvPr/>
        </p:nvSpPr>
        <p:spPr>
          <a:xfrm>
            <a:off x="7235291" y="358936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0362D7-B0DD-8BE8-67BF-8579E74F8AA8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79B8A-3F5F-3BD2-B2CE-EAB8571BA58A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60AB8B-9510-E884-BE43-09D48B305215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B3BBA4-3FC3-C9C5-23C0-522427331D4A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AF2E55-8264-D853-A404-86A488E303A7}"/>
              </a:ext>
            </a:extLst>
          </p:cNvPr>
          <p:cNvCxnSpPr>
            <a:cxnSpLocks/>
          </p:cNvCxnSpPr>
          <p:nvPr/>
        </p:nvCxnSpPr>
        <p:spPr>
          <a:xfrm flipH="1">
            <a:off x="2821877" y="1602102"/>
            <a:ext cx="8894" cy="3912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96B7E70-93E9-EFCC-1BF7-16F0CCB37B15}"/>
              </a:ext>
            </a:extLst>
          </p:cNvPr>
          <p:cNvSpPr txBox="1"/>
          <p:nvPr/>
        </p:nvSpPr>
        <p:spPr>
          <a:xfrm rot="16200000">
            <a:off x="1755471" y="2987380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 feet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931AC1-4300-838C-DEAD-68782E1C2094}"/>
              </a:ext>
            </a:extLst>
          </p:cNvPr>
          <p:cNvCxnSpPr>
            <a:cxnSpLocks/>
          </p:cNvCxnSpPr>
          <p:nvPr/>
        </p:nvCxnSpPr>
        <p:spPr>
          <a:xfrm flipH="1" flipV="1">
            <a:off x="3338290" y="5661945"/>
            <a:ext cx="2743200" cy="16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E2AEB0-2BFE-017F-06A3-1049C0148AD8}"/>
              </a:ext>
            </a:extLst>
          </p:cNvPr>
          <p:cNvSpPr txBox="1"/>
          <p:nvPr/>
        </p:nvSpPr>
        <p:spPr>
          <a:xfrm>
            <a:off x="4177744" y="5687848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feet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9E6E3-87EB-3AF4-FA62-865D39A6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E8E4A7-1E11-8427-09D6-7564522F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BE5BD54-0727-C461-7439-BFA44559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4</a:t>
            </a:fld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077BDB-D639-C3C3-2133-3ECE1E2AAFB6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703695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4C9A436-B618-1291-B691-0233EBEB87BF}"/>
              </a:ext>
            </a:extLst>
          </p:cNvPr>
          <p:cNvSpPr txBox="1"/>
          <p:nvPr/>
        </p:nvSpPr>
        <p:spPr>
          <a:xfrm>
            <a:off x="9121698" y="307583"/>
            <a:ext cx="280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Key for Dimensions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32521F-D19E-60BE-87B9-78DE7A4E91B9}"/>
              </a:ext>
            </a:extLst>
          </p:cNvPr>
          <p:cNvSpPr txBox="1"/>
          <p:nvPr/>
        </p:nvSpPr>
        <p:spPr>
          <a:xfrm>
            <a:off x="-470230" y="70765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061B8C-3DFA-846F-A594-0949BDEFCF3E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3A836A-2258-AA5E-1455-D860BFCD9C1D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D32938-8867-7DC3-43D7-8C82E93FDF46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B1AFD-63EB-0109-C2E8-4DFCF4232A81}"/>
              </a:ext>
            </a:extLst>
          </p:cNvPr>
          <p:cNvSpPr txBox="1"/>
          <p:nvPr/>
        </p:nvSpPr>
        <p:spPr>
          <a:xfrm>
            <a:off x="9717357" y="2491927"/>
            <a:ext cx="96551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F1D51D-9B76-9E30-AE67-63D1106FB337}"/>
              </a:ext>
            </a:extLst>
          </p:cNvPr>
          <p:cNvCxnSpPr>
            <a:cxnSpLocks/>
          </p:cNvCxnSpPr>
          <p:nvPr/>
        </p:nvCxnSpPr>
        <p:spPr>
          <a:xfrm>
            <a:off x="2830771" y="460214"/>
            <a:ext cx="0" cy="1141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D77328D-CE20-2FCF-A5AF-820ABA0E443A}"/>
              </a:ext>
            </a:extLst>
          </p:cNvPr>
          <p:cNvSpPr txBox="1"/>
          <p:nvPr/>
        </p:nvSpPr>
        <p:spPr>
          <a:xfrm>
            <a:off x="2758571" y="624258"/>
            <a:ext cx="264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Riparian  Buffer 12 feet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7195B32-AD94-AABA-2CD3-663D63B24014}"/>
                  </a:ext>
                </a:extLst>
              </p14:cNvPr>
              <p14:cNvContentPartPr/>
              <p14:nvPr/>
            </p14:nvContentPartPr>
            <p14:xfrm>
              <a:off x="-33819" y="274723"/>
              <a:ext cx="8814960" cy="36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7195B32-AD94-AABA-2CD3-663D63B240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939" y="268603"/>
                <a:ext cx="8827200" cy="37908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FBE2B268-5A5A-FF4D-3C43-E50FFB29824B}"/>
              </a:ext>
            </a:extLst>
          </p:cNvPr>
          <p:cNvSpPr txBox="1"/>
          <p:nvPr/>
        </p:nvSpPr>
        <p:spPr>
          <a:xfrm>
            <a:off x="9061315" y="3749045"/>
            <a:ext cx="2553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Unless otherwise noted</a:t>
            </a:r>
          </a:p>
          <a:p>
            <a:pPr algn="ctr"/>
            <a:r>
              <a:rPr lang="en-US" b="1" dirty="0"/>
              <a:t>each grid square represents</a:t>
            </a:r>
          </a:p>
          <a:p>
            <a:pPr algn="ctr"/>
            <a:r>
              <a:rPr lang="en-US" b="1" dirty="0"/>
              <a:t>8 feet by 8 feet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047538-D89F-2F72-C463-5D8C2CAB7C95}"/>
              </a:ext>
            </a:extLst>
          </p:cNvPr>
          <p:cNvSpPr txBox="1"/>
          <p:nvPr/>
        </p:nvSpPr>
        <p:spPr>
          <a:xfrm rot="16200000">
            <a:off x="996891" y="3052528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52 feet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BE35847-16C6-BC40-42A1-9DF16AE91E16}"/>
              </a:ext>
            </a:extLst>
          </p:cNvPr>
          <p:cNvCxnSpPr>
            <a:cxnSpLocks/>
          </p:cNvCxnSpPr>
          <p:nvPr/>
        </p:nvCxnSpPr>
        <p:spPr>
          <a:xfrm>
            <a:off x="2059877" y="525969"/>
            <a:ext cx="0" cy="4988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55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CB853-7799-4788-DAA1-FBB48220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64C8FF-8E4E-C409-37DF-43A74F6A4437}"/>
              </a:ext>
            </a:extLst>
          </p:cNvPr>
          <p:cNvSpPr txBox="1"/>
          <p:nvPr/>
        </p:nvSpPr>
        <p:spPr>
          <a:xfrm>
            <a:off x="5441073" y="2417938"/>
            <a:ext cx="1061643" cy="18548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CB8CC-D96B-9A0D-607F-7B91A900028C}"/>
              </a:ext>
            </a:extLst>
          </p:cNvPr>
          <p:cNvSpPr txBox="1"/>
          <p:nvPr/>
        </p:nvSpPr>
        <p:spPr>
          <a:xfrm>
            <a:off x="108731" y="5989341"/>
            <a:ext cx="9220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Church Street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E0931B-9CB1-4430-395C-FF4D22E905FD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2FFCC8-62D6-1ED8-7F63-81876A8D270F}"/>
              </a:ext>
            </a:extLst>
          </p:cNvPr>
          <p:cNvSpPr txBox="1"/>
          <p:nvPr/>
        </p:nvSpPr>
        <p:spPr>
          <a:xfrm>
            <a:off x="2722763" y="-23400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7360E3-9478-AFCC-1E5D-11F7E9C7AB66}"/>
              </a:ext>
            </a:extLst>
          </p:cNvPr>
          <p:cNvCxnSpPr/>
          <p:nvPr/>
        </p:nvCxnSpPr>
        <p:spPr>
          <a:xfrm>
            <a:off x="3300761" y="1120960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DED5A-F9C0-83FE-0039-A8A39598BE29}"/>
              </a:ext>
            </a:extLst>
          </p:cNvPr>
          <p:cNvCxnSpPr/>
          <p:nvPr/>
        </p:nvCxnSpPr>
        <p:spPr>
          <a:xfrm>
            <a:off x="6096002" y="1120960"/>
            <a:ext cx="0" cy="4393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3BA219-9D3B-81B3-D4F0-51F74F9F9052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A2484E0-0703-FB64-5E90-971C3E3AAA74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0BBABF-0F3E-5C7E-75FA-A1489CA74F83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431C014-D06F-D8CD-4136-9F9ED54A2DE9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20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36DC05-DBCB-2399-B00B-08681770F01A}"/>
              </a:ext>
            </a:extLst>
          </p:cNvPr>
          <p:cNvSpPr txBox="1"/>
          <p:nvPr/>
        </p:nvSpPr>
        <p:spPr>
          <a:xfrm>
            <a:off x="7235291" y="358936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926F2D-F476-8146-C4E0-EAA8B2C714CE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829AC1-E09A-685A-0BF3-9F8A02DBD4BA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35D613-E66C-A7BC-21E0-E5D54574AF28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AD04E1-921B-5A3D-8C96-919EC313B557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510D62-9970-9EE8-BB7B-1BFE3B9E1847}"/>
              </a:ext>
            </a:extLst>
          </p:cNvPr>
          <p:cNvCxnSpPr>
            <a:cxnSpLocks/>
          </p:cNvCxnSpPr>
          <p:nvPr/>
        </p:nvCxnSpPr>
        <p:spPr>
          <a:xfrm>
            <a:off x="2821877" y="1120960"/>
            <a:ext cx="0" cy="4393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59E7AA-5501-3A4B-DB3B-91DE99A1EAE5}"/>
              </a:ext>
            </a:extLst>
          </p:cNvPr>
          <p:cNvSpPr txBox="1"/>
          <p:nvPr/>
        </p:nvSpPr>
        <p:spPr>
          <a:xfrm rot="16200000">
            <a:off x="1566063" y="3008355"/>
            <a:ext cx="15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 feet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AA3B2C-820C-50EB-E94F-D30B382DD1CE}"/>
              </a:ext>
            </a:extLst>
          </p:cNvPr>
          <p:cNvCxnSpPr>
            <a:cxnSpLocks/>
          </p:cNvCxnSpPr>
          <p:nvPr/>
        </p:nvCxnSpPr>
        <p:spPr>
          <a:xfrm flipH="1" flipV="1">
            <a:off x="3338290" y="5661945"/>
            <a:ext cx="2743200" cy="16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0BDDB7-CF07-DFB3-EA73-B837F8A63A50}"/>
              </a:ext>
            </a:extLst>
          </p:cNvPr>
          <p:cNvSpPr txBox="1"/>
          <p:nvPr/>
        </p:nvSpPr>
        <p:spPr>
          <a:xfrm>
            <a:off x="4181128" y="5678127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feet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B3574-0CDF-E7EB-EE47-BA456B3A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DC3BA4-389F-3927-967A-EA8282CF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E9AB2A6-ACF3-2991-F53A-D0738946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5</a:t>
            </a:fld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D2D1E5-2A5F-497E-25CD-04A211F08510}"/>
              </a:ext>
            </a:extLst>
          </p:cNvPr>
          <p:cNvCxnSpPr>
            <a:cxnSpLocks/>
          </p:cNvCxnSpPr>
          <p:nvPr/>
        </p:nvCxnSpPr>
        <p:spPr>
          <a:xfrm>
            <a:off x="3930960" y="1623377"/>
            <a:ext cx="0" cy="35912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9FE4F4E-C0DC-45FA-C404-652C5EEE2F2A}"/>
              </a:ext>
            </a:extLst>
          </p:cNvPr>
          <p:cNvSpPr txBox="1"/>
          <p:nvPr/>
        </p:nvSpPr>
        <p:spPr>
          <a:xfrm rot="16200000">
            <a:off x="2476320" y="2879603"/>
            <a:ext cx="224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 feet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A191CA-5BE7-E152-74EB-CACC820FF668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703695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2ACE484-7E8F-B587-FEF1-53FB4EE843CE}"/>
              </a:ext>
            </a:extLst>
          </p:cNvPr>
          <p:cNvSpPr txBox="1"/>
          <p:nvPr/>
        </p:nvSpPr>
        <p:spPr>
          <a:xfrm>
            <a:off x="9121698" y="307583"/>
            <a:ext cx="280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Key for Dimensions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7657AF-84EA-0877-F35F-63B10B2D079A}"/>
              </a:ext>
            </a:extLst>
          </p:cNvPr>
          <p:cNvSpPr txBox="1"/>
          <p:nvPr/>
        </p:nvSpPr>
        <p:spPr>
          <a:xfrm>
            <a:off x="9717357" y="2491927"/>
            <a:ext cx="1493363" cy="937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E862A-60EF-F324-21FA-581113A9B31C}"/>
              </a:ext>
            </a:extLst>
          </p:cNvPr>
          <p:cNvSpPr txBox="1"/>
          <p:nvPr/>
        </p:nvSpPr>
        <p:spPr>
          <a:xfrm>
            <a:off x="9290221" y="4377331"/>
            <a:ext cx="1324840" cy="937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137689-C855-0853-C0A7-AC91A1F0EEC8}"/>
              </a:ext>
            </a:extLst>
          </p:cNvPr>
          <p:cNvSpPr txBox="1"/>
          <p:nvPr/>
        </p:nvSpPr>
        <p:spPr>
          <a:xfrm>
            <a:off x="10607119" y="4377332"/>
            <a:ext cx="1324840" cy="937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C08BE8-A1FC-DFF3-123C-D7D1366B2A09}"/>
              </a:ext>
            </a:extLst>
          </p:cNvPr>
          <p:cNvSpPr txBox="1"/>
          <p:nvPr/>
        </p:nvSpPr>
        <p:spPr>
          <a:xfrm>
            <a:off x="10270743" y="4528714"/>
            <a:ext cx="8232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/>
              <a:t>8 x 20</a:t>
            </a:r>
          </a:p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9AD240-0AB2-FC13-7003-61EA9A8BEED0}"/>
              </a:ext>
            </a:extLst>
          </p:cNvPr>
          <p:cNvSpPr txBox="1"/>
          <p:nvPr/>
        </p:nvSpPr>
        <p:spPr>
          <a:xfrm>
            <a:off x="10107747" y="2549857"/>
            <a:ext cx="8232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dirty="0"/>
              <a:t>8 x 10</a:t>
            </a:r>
          </a:p>
          <a:p>
            <a:endParaRPr lang="en-US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11F6F9F-04AD-BB79-3694-38C386D17248}"/>
              </a:ext>
            </a:extLst>
          </p:cNvPr>
          <p:cNvCxnSpPr>
            <a:cxnSpLocks/>
          </p:cNvCxnSpPr>
          <p:nvPr/>
        </p:nvCxnSpPr>
        <p:spPr>
          <a:xfrm flipH="1" flipV="1">
            <a:off x="4017915" y="5232183"/>
            <a:ext cx="1824358" cy="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10C987-820F-5D51-5D34-AACD8E1C22DB}"/>
              </a:ext>
            </a:extLst>
          </p:cNvPr>
          <p:cNvSpPr txBox="1"/>
          <p:nvPr/>
        </p:nvSpPr>
        <p:spPr>
          <a:xfrm>
            <a:off x="4128444" y="4716009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 feet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AE7BDB-49E5-A2C3-5BC9-16889ABFD701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6D1223-A1E3-230B-4235-6F00BE16123D}"/>
              </a:ext>
            </a:extLst>
          </p:cNvPr>
          <p:cNvCxnSpPr>
            <a:cxnSpLocks/>
          </p:cNvCxnSpPr>
          <p:nvPr/>
        </p:nvCxnSpPr>
        <p:spPr>
          <a:xfrm>
            <a:off x="2839991" y="619898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01055C8-F0EA-8584-D2F0-B3B13D19EF43}"/>
              </a:ext>
            </a:extLst>
          </p:cNvPr>
          <p:cNvSpPr txBox="1"/>
          <p:nvPr/>
        </p:nvSpPr>
        <p:spPr>
          <a:xfrm>
            <a:off x="2774128" y="651336"/>
            <a:ext cx="10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33E292-B7AA-24ED-91DD-909D19AF214C}"/>
              </a:ext>
            </a:extLst>
          </p:cNvPr>
          <p:cNvSpPr txBox="1"/>
          <p:nvPr/>
        </p:nvSpPr>
        <p:spPr>
          <a:xfrm>
            <a:off x="3457463" y="685863"/>
            <a:ext cx="313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Mill Race Bank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FC5F96-1F24-721C-9AA4-43C2FC77738C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D9487E-4A88-C415-4711-E7C404A1DF00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A52EDC-3747-EBF3-49D9-04BF9AB641EC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D51BB3-2D35-F9C5-8527-E5FBBE1FB3B1}"/>
                  </a:ext>
                </a:extLst>
              </p14:cNvPr>
              <p14:cNvContentPartPr/>
              <p14:nvPr/>
            </p14:nvContentPartPr>
            <p14:xfrm>
              <a:off x="-65536" y="417631"/>
              <a:ext cx="8851320" cy="184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D51BB3-2D35-F9C5-8527-E5FBBE1FB3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1656" y="411499"/>
                <a:ext cx="8863560" cy="1969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41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 descr="A grass field with bushes and trees in the background&#10;&#10;Description automatically generated">
            <a:extLst>
              <a:ext uri="{FF2B5EF4-FFF2-40B4-BE49-F238E27FC236}">
                <a16:creationId xmlns:a16="http://schemas.microsoft.com/office/drawing/2014/main" id="{4ED56076-E92D-FC54-53AF-817654E6F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" b="216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FD29-CE91-0A89-AD64-95ACCC35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55C852-DB6D-4F69-A84B-2E85689CD49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11/20/2024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A5B5-7204-88B7-EEFA-C8085ECB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Rancocas Pathways "Tatras" Initial Concept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51A1A-6E3D-C4F7-7B9A-8899A93D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CF2E83-B28D-4903-832C-92080DCF297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19C335-9936-65D7-0454-57BD16ED8EA9}"/>
              </a:ext>
            </a:extLst>
          </p:cNvPr>
          <p:cNvCxnSpPr>
            <a:cxnSpLocks/>
          </p:cNvCxnSpPr>
          <p:nvPr/>
        </p:nvCxnSpPr>
        <p:spPr>
          <a:xfrm flipH="1">
            <a:off x="308610" y="3566160"/>
            <a:ext cx="3729990" cy="142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D2CD34-206B-F822-4B7A-E58A86200081}"/>
              </a:ext>
            </a:extLst>
          </p:cNvPr>
          <p:cNvCxnSpPr>
            <a:cxnSpLocks/>
          </p:cNvCxnSpPr>
          <p:nvPr/>
        </p:nvCxnSpPr>
        <p:spPr>
          <a:xfrm>
            <a:off x="6652260" y="3566160"/>
            <a:ext cx="4149090" cy="16230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F2539C-D94E-D689-4E67-A0990EF283B9}"/>
              </a:ext>
            </a:extLst>
          </p:cNvPr>
          <p:cNvCxnSpPr>
            <a:cxnSpLocks/>
          </p:cNvCxnSpPr>
          <p:nvPr/>
        </p:nvCxnSpPr>
        <p:spPr>
          <a:xfrm flipV="1">
            <a:off x="2980375" y="5260073"/>
            <a:ext cx="4254815" cy="24057"/>
          </a:xfrm>
          <a:prstGeom prst="straightConnector1">
            <a:avLst/>
          </a:prstGeom>
          <a:ln w="539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576D3D-593E-F16C-7AB4-6941715B846B}"/>
              </a:ext>
            </a:extLst>
          </p:cNvPr>
          <p:cNvSpPr txBox="1"/>
          <p:nvPr/>
        </p:nvSpPr>
        <p:spPr>
          <a:xfrm>
            <a:off x="4352698" y="4631407"/>
            <a:ext cx="149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16 feet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AFC79F-2459-90E3-3D8B-799402FCDF1D}"/>
              </a:ext>
            </a:extLst>
          </p:cNvPr>
          <p:cNvCxnSpPr>
            <a:cxnSpLocks/>
          </p:cNvCxnSpPr>
          <p:nvPr/>
        </p:nvCxnSpPr>
        <p:spPr>
          <a:xfrm>
            <a:off x="325471" y="5654056"/>
            <a:ext cx="10007249" cy="0"/>
          </a:xfrm>
          <a:prstGeom prst="straightConnector1">
            <a:avLst/>
          </a:prstGeom>
          <a:ln w="539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F5345A-9715-8136-A534-655AED1A805D}"/>
              </a:ext>
            </a:extLst>
          </p:cNvPr>
          <p:cNvSpPr txBox="1"/>
          <p:nvPr/>
        </p:nvSpPr>
        <p:spPr>
          <a:xfrm>
            <a:off x="4296212" y="5759442"/>
            <a:ext cx="149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28 feet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5CB161-CF24-6201-F4DA-7AEEEA277795}"/>
              </a:ext>
            </a:extLst>
          </p:cNvPr>
          <p:cNvCxnSpPr>
            <a:cxnSpLocks/>
          </p:cNvCxnSpPr>
          <p:nvPr/>
        </p:nvCxnSpPr>
        <p:spPr>
          <a:xfrm>
            <a:off x="3785027" y="1200150"/>
            <a:ext cx="0" cy="2693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5ADD6-BA05-4A99-B92B-AB6D265542AA}"/>
              </a:ext>
            </a:extLst>
          </p:cNvPr>
          <p:cNvCxnSpPr>
            <a:cxnSpLocks/>
          </p:cNvCxnSpPr>
          <p:nvPr/>
        </p:nvCxnSpPr>
        <p:spPr>
          <a:xfrm>
            <a:off x="6846570" y="1200150"/>
            <a:ext cx="0" cy="2693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5B2A16C-C717-9088-48B6-3625BBB3ED77}"/>
              </a:ext>
            </a:extLst>
          </p:cNvPr>
          <p:cNvSpPr txBox="1"/>
          <p:nvPr/>
        </p:nvSpPr>
        <p:spPr>
          <a:xfrm>
            <a:off x="3333405" y="565265"/>
            <a:ext cx="3807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Looking South Towards Church Street</a:t>
            </a:r>
          </a:p>
        </p:txBody>
      </p:sp>
    </p:spTree>
    <p:extLst>
      <p:ext uri="{BB962C8B-B14F-4D97-AF65-F5344CB8AC3E}">
        <p14:creationId xmlns:p14="http://schemas.microsoft.com/office/powerpoint/2010/main" val="138831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 descr="A yard with trees and houses&#10;&#10;Description automatically generated">
            <a:extLst>
              <a:ext uri="{FF2B5EF4-FFF2-40B4-BE49-F238E27FC236}">
                <a16:creationId xmlns:a16="http://schemas.microsoft.com/office/drawing/2014/main" id="{D86140AF-3D86-5C55-CC42-609C865F7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b="201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76E6-FED9-6784-22BF-970F284B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D55C852-DB6D-4F69-A84B-2E85689CD49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11/20/2024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EDE68-6FFA-7A9E-724C-BF2A1FC0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Rancocas Pathways "Tatras" Initial Concept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CDB05-C3FC-1E20-B05F-974CE93F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CF2E83-B28D-4903-832C-92080DCF297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074868-DBDD-0254-4752-1D7208029BA4}"/>
              </a:ext>
            </a:extLst>
          </p:cNvPr>
          <p:cNvCxnSpPr>
            <a:cxnSpLocks/>
          </p:cNvCxnSpPr>
          <p:nvPr/>
        </p:nvCxnSpPr>
        <p:spPr>
          <a:xfrm flipH="1">
            <a:off x="1268730" y="3954780"/>
            <a:ext cx="3154680" cy="2766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30D286-217E-6B21-830A-3523FE4BFE5A}"/>
              </a:ext>
            </a:extLst>
          </p:cNvPr>
          <p:cNvCxnSpPr>
            <a:cxnSpLocks/>
          </p:cNvCxnSpPr>
          <p:nvPr/>
        </p:nvCxnSpPr>
        <p:spPr>
          <a:xfrm>
            <a:off x="7052310" y="3954780"/>
            <a:ext cx="4814316" cy="2264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0D2B1-F787-42FA-CDE5-C7941BC12767}"/>
              </a:ext>
            </a:extLst>
          </p:cNvPr>
          <p:cNvCxnSpPr>
            <a:cxnSpLocks/>
          </p:cNvCxnSpPr>
          <p:nvPr/>
        </p:nvCxnSpPr>
        <p:spPr>
          <a:xfrm flipV="1">
            <a:off x="4038600" y="4352344"/>
            <a:ext cx="3630930" cy="15229"/>
          </a:xfrm>
          <a:prstGeom prst="straightConnector1">
            <a:avLst/>
          </a:prstGeom>
          <a:ln w="539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8C0A77-E589-F1AA-302F-51F221595FCE}"/>
              </a:ext>
            </a:extLst>
          </p:cNvPr>
          <p:cNvSpPr txBox="1"/>
          <p:nvPr/>
        </p:nvSpPr>
        <p:spPr>
          <a:xfrm>
            <a:off x="5010470" y="3890679"/>
            <a:ext cx="149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16 feet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51A937-CC59-E9CB-9ECC-7BECA10C7914}"/>
              </a:ext>
            </a:extLst>
          </p:cNvPr>
          <p:cNvCxnSpPr>
            <a:cxnSpLocks/>
          </p:cNvCxnSpPr>
          <p:nvPr/>
        </p:nvCxnSpPr>
        <p:spPr>
          <a:xfrm>
            <a:off x="2209800" y="6111256"/>
            <a:ext cx="9437370" cy="0"/>
          </a:xfrm>
          <a:prstGeom prst="straightConnector1">
            <a:avLst/>
          </a:prstGeom>
          <a:ln w="539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EF5138-7BAF-F445-2C20-8310FAD38ACF}"/>
              </a:ext>
            </a:extLst>
          </p:cNvPr>
          <p:cNvSpPr txBox="1"/>
          <p:nvPr/>
        </p:nvSpPr>
        <p:spPr>
          <a:xfrm>
            <a:off x="5231909" y="5541306"/>
            <a:ext cx="149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28 feet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53D7EF-49FC-2767-7D19-415AB843675B}"/>
              </a:ext>
            </a:extLst>
          </p:cNvPr>
          <p:cNvCxnSpPr>
            <a:cxnSpLocks/>
          </p:cNvCxnSpPr>
          <p:nvPr/>
        </p:nvCxnSpPr>
        <p:spPr>
          <a:xfrm>
            <a:off x="4320540" y="1659114"/>
            <a:ext cx="0" cy="2693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F28527-27E8-5889-87B1-E7A8BDF04775}"/>
              </a:ext>
            </a:extLst>
          </p:cNvPr>
          <p:cNvCxnSpPr>
            <a:cxnSpLocks/>
          </p:cNvCxnSpPr>
          <p:nvPr/>
        </p:nvCxnSpPr>
        <p:spPr>
          <a:xfrm>
            <a:off x="7269480" y="1577340"/>
            <a:ext cx="0" cy="2693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6DAA8E7-648E-CDD0-23E8-DF78E94C4F9B}"/>
              </a:ext>
            </a:extLst>
          </p:cNvPr>
          <p:cNvSpPr txBox="1"/>
          <p:nvPr/>
        </p:nvSpPr>
        <p:spPr>
          <a:xfrm>
            <a:off x="3333405" y="565265"/>
            <a:ext cx="3807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Looking North Towards the Mill Race</a:t>
            </a:r>
          </a:p>
        </p:txBody>
      </p:sp>
    </p:spTree>
    <p:extLst>
      <p:ext uri="{BB962C8B-B14F-4D97-AF65-F5344CB8AC3E}">
        <p14:creationId xmlns:p14="http://schemas.microsoft.com/office/powerpoint/2010/main" val="253168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628AE-6344-0A5A-9B13-C69BA068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852-DB6D-4F69-A84B-2E85689CD490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94234-E883-14EA-4BFE-5560E879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E5C3-C1EC-B392-035B-8CE7286C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graph showing a mountain range&#10;&#10;Description automatically generated with medium confidence">
            <a:extLst>
              <a:ext uri="{FF2B5EF4-FFF2-40B4-BE49-F238E27FC236}">
                <a16:creationId xmlns:a16="http://schemas.microsoft.com/office/drawing/2014/main" id="{23A0930D-DFDA-152D-5163-9D309389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7A099-35CB-7B82-3B9D-271D01637C01}"/>
              </a:ext>
            </a:extLst>
          </p:cNvPr>
          <p:cNvSpPr txBox="1"/>
          <p:nvPr/>
        </p:nvSpPr>
        <p:spPr>
          <a:xfrm>
            <a:off x="669072" y="4397403"/>
            <a:ext cx="23306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Church Street Sidewalk</a:t>
            </a:r>
          </a:p>
          <a:p>
            <a:pPr algn="ctr"/>
            <a:r>
              <a:rPr lang="en-US" dirty="0"/>
              <a:t>14 feet above sea level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835D2E-B471-F122-6732-C85B690DFFEF}"/>
              </a:ext>
            </a:extLst>
          </p:cNvPr>
          <p:cNvCxnSpPr>
            <a:cxnSpLocks/>
          </p:cNvCxnSpPr>
          <p:nvPr/>
        </p:nvCxnSpPr>
        <p:spPr>
          <a:xfrm flipV="1">
            <a:off x="1834374" y="981307"/>
            <a:ext cx="964582" cy="33173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316897-B6E5-2080-3446-3D2390D1AAB8}"/>
              </a:ext>
            </a:extLst>
          </p:cNvPr>
          <p:cNvSpPr txBox="1"/>
          <p:nvPr/>
        </p:nvSpPr>
        <p:spPr>
          <a:xfrm>
            <a:off x="2416097" y="3440447"/>
            <a:ext cx="23306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of Lot use</a:t>
            </a:r>
          </a:p>
          <a:p>
            <a:pPr algn="ctr"/>
            <a:r>
              <a:rPr lang="en-US" dirty="0"/>
              <a:t>10 feet above sea level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8F0FB8-1CB4-8BBD-3FA6-3E01918F128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581400" y="1685880"/>
            <a:ext cx="1102112" cy="17545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4ED833-6D95-D44C-ECEE-94B6CD7D9DAC}"/>
              </a:ext>
            </a:extLst>
          </p:cNvPr>
          <p:cNvCxnSpPr>
            <a:cxnSpLocks/>
          </p:cNvCxnSpPr>
          <p:nvPr/>
        </p:nvCxnSpPr>
        <p:spPr>
          <a:xfrm>
            <a:off x="2798956" y="791737"/>
            <a:ext cx="1884556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575EF35-A2FA-A426-8E53-2ACA4C17A26B}"/>
              </a:ext>
            </a:extLst>
          </p:cNvPr>
          <p:cNvSpPr txBox="1"/>
          <p:nvPr/>
        </p:nvSpPr>
        <p:spPr>
          <a:xfrm>
            <a:off x="2676292" y="399802"/>
            <a:ext cx="233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 feet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916800-A3D5-985E-DB79-745D2A26FA83}"/>
              </a:ext>
            </a:extLst>
          </p:cNvPr>
          <p:cNvCxnSpPr>
            <a:cxnSpLocks/>
          </p:cNvCxnSpPr>
          <p:nvPr/>
        </p:nvCxnSpPr>
        <p:spPr>
          <a:xfrm>
            <a:off x="4683512" y="791737"/>
            <a:ext cx="0" cy="80288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AEF5DCB-8FE5-8F97-8CB6-09734B76E120}"/>
              </a:ext>
            </a:extLst>
          </p:cNvPr>
          <p:cNvSpPr txBox="1"/>
          <p:nvPr/>
        </p:nvSpPr>
        <p:spPr>
          <a:xfrm>
            <a:off x="4813609" y="4412335"/>
            <a:ext cx="23306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Riparian Buffer</a:t>
            </a:r>
          </a:p>
          <a:p>
            <a:pPr algn="ctr"/>
            <a:r>
              <a:rPr lang="en-US" dirty="0"/>
              <a:t>9 feet above sea level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E4D4DA-A7B3-AA30-E622-0ED0E8361931}"/>
              </a:ext>
            </a:extLst>
          </p:cNvPr>
          <p:cNvCxnSpPr>
            <a:cxnSpLocks/>
          </p:cNvCxnSpPr>
          <p:nvPr/>
        </p:nvCxnSpPr>
        <p:spPr>
          <a:xfrm flipV="1">
            <a:off x="5754029" y="2252546"/>
            <a:ext cx="0" cy="21448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79B848-CB1B-188A-7B4A-0A8383BF54AE}"/>
              </a:ext>
            </a:extLst>
          </p:cNvPr>
          <p:cNvCxnSpPr>
            <a:cxnSpLocks/>
          </p:cNvCxnSpPr>
          <p:nvPr/>
        </p:nvCxnSpPr>
        <p:spPr>
          <a:xfrm>
            <a:off x="5754029" y="154220"/>
            <a:ext cx="0" cy="20956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C978C8-98CB-FAA3-F803-BD93E8B37AB3}"/>
              </a:ext>
            </a:extLst>
          </p:cNvPr>
          <p:cNvCxnSpPr>
            <a:cxnSpLocks/>
          </p:cNvCxnSpPr>
          <p:nvPr/>
        </p:nvCxnSpPr>
        <p:spPr>
          <a:xfrm>
            <a:off x="2798956" y="154220"/>
            <a:ext cx="0" cy="82708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2822C3-CD7D-7227-BD36-B9CCE20A728C}"/>
              </a:ext>
            </a:extLst>
          </p:cNvPr>
          <p:cNvCxnSpPr>
            <a:cxnSpLocks/>
          </p:cNvCxnSpPr>
          <p:nvPr/>
        </p:nvCxnSpPr>
        <p:spPr>
          <a:xfrm>
            <a:off x="2798956" y="399802"/>
            <a:ext cx="2955073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3999EEA-B910-E79A-EE9B-F15FC7CA176F}"/>
              </a:ext>
            </a:extLst>
          </p:cNvPr>
          <p:cNvSpPr txBox="1"/>
          <p:nvPr/>
        </p:nvSpPr>
        <p:spPr>
          <a:xfrm>
            <a:off x="3122342" y="-25886"/>
            <a:ext cx="233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53  feet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5EC578-4BEE-E776-5678-155245EED560}"/>
              </a:ext>
            </a:extLst>
          </p:cNvPr>
          <p:cNvSpPr txBox="1"/>
          <p:nvPr/>
        </p:nvSpPr>
        <p:spPr>
          <a:xfrm>
            <a:off x="7337502" y="4298653"/>
            <a:ext cx="233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Mill Race</a:t>
            </a:r>
          </a:p>
        </p:txBody>
      </p:sp>
    </p:spTree>
    <p:extLst>
      <p:ext uri="{BB962C8B-B14F-4D97-AF65-F5344CB8AC3E}">
        <p14:creationId xmlns:p14="http://schemas.microsoft.com/office/powerpoint/2010/main" val="124976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D179A-6310-0F09-4B6F-B078EF990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28B5CF-72D3-58BB-A922-1F9A26EB7920}"/>
              </a:ext>
            </a:extLst>
          </p:cNvPr>
          <p:cNvSpPr txBox="1"/>
          <p:nvPr/>
        </p:nvSpPr>
        <p:spPr>
          <a:xfrm>
            <a:off x="285285" y="5471000"/>
            <a:ext cx="92201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Church Street</a:t>
            </a:r>
          </a:p>
          <a:p>
            <a:pPr algn="ctr"/>
            <a:r>
              <a:rPr lang="en-US" sz="3200" dirty="0"/>
              <a:t>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2C0E13-93C7-E040-C2EB-707408A03CA6}"/>
              </a:ext>
            </a:extLst>
          </p:cNvPr>
          <p:cNvCxnSpPr>
            <a:cxnSpLocks/>
          </p:cNvCxnSpPr>
          <p:nvPr/>
        </p:nvCxnSpPr>
        <p:spPr>
          <a:xfrm flipV="1">
            <a:off x="89210" y="1120960"/>
            <a:ext cx="8722127" cy="2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0F7182-1A48-FCA4-B462-559D6596B144}"/>
              </a:ext>
            </a:extLst>
          </p:cNvPr>
          <p:cNvSpPr txBox="1"/>
          <p:nvPr/>
        </p:nvSpPr>
        <p:spPr>
          <a:xfrm>
            <a:off x="138468" y="-100144"/>
            <a:ext cx="399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Mill Race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ADE6BD-4C2C-BD9B-74E3-C3D25639842F}"/>
              </a:ext>
            </a:extLst>
          </p:cNvPr>
          <p:cNvCxnSpPr>
            <a:cxnSpLocks/>
          </p:cNvCxnSpPr>
          <p:nvPr/>
        </p:nvCxnSpPr>
        <p:spPr>
          <a:xfrm>
            <a:off x="3300761" y="546187"/>
            <a:ext cx="0" cy="4968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6E1E73-412D-6A06-133D-4C3BB2BF57A2}"/>
              </a:ext>
            </a:extLst>
          </p:cNvPr>
          <p:cNvCxnSpPr>
            <a:cxnSpLocks/>
          </p:cNvCxnSpPr>
          <p:nvPr/>
        </p:nvCxnSpPr>
        <p:spPr>
          <a:xfrm>
            <a:off x="6096000" y="382091"/>
            <a:ext cx="2" cy="5132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BBA18-A641-695C-2EA4-8781AC385FA9}"/>
              </a:ext>
            </a:extLst>
          </p:cNvPr>
          <p:cNvCxnSpPr>
            <a:cxnSpLocks/>
          </p:cNvCxnSpPr>
          <p:nvPr/>
        </p:nvCxnSpPr>
        <p:spPr>
          <a:xfrm>
            <a:off x="0" y="5542156"/>
            <a:ext cx="881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0235AC-E4E3-DDB4-80FF-C06D9B4B50E7}"/>
              </a:ext>
            </a:extLst>
          </p:cNvPr>
          <p:cNvSpPr txBox="1"/>
          <p:nvPr/>
        </p:nvSpPr>
        <p:spPr>
          <a:xfrm>
            <a:off x="2866503" y="1340149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D70E68-AC9E-4C5F-CCC0-74B1E1618961}"/>
              </a:ext>
            </a:extLst>
          </p:cNvPr>
          <p:cNvSpPr txBox="1"/>
          <p:nvPr/>
        </p:nvSpPr>
        <p:spPr>
          <a:xfrm>
            <a:off x="6490000" y="1300212"/>
            <a:ext cx="5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38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284B1F-1F4D-2BEC-DF7B-8CD0E1DCB589}"/>
              </a:ext>
            </a:extLst>
          </p:cNvPr>
          <p:cNvCxnSpPr>
            <a:cxnSpLocks/>
          </p:cNvCxnSpPr>
          <p:nvPr/>
        </p:nvCxnSpPr>
        <p:spPr>
          <a:xfrm flipV="1">
            <a:off x="7504770" y="1244132"/>
            <a:ext cx="0" cy="20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1D588A-7D8C-3D12-9345-C9A4EA835EFC}"/>
              </a:ext>
            </a:extLst>
          </p:cNvPr>
          <p:cNvSpPr txBox="1"/>
          <p:nvPr/>
        </p:nvSpPr>
        <p:spPr>
          <a:xfrm>
            <a:off x="7235291" y="3589360"/>
            <a:ext cx="15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FDBCE-6032-3D8E-6DDF-FE0964886029}"/>
              </a:ext>
            </a:extLst>
          </p:cNvPr>
          <p:cNvSpPr txBox="1"/>
          <p:nvPr/>
        </p:nvSpPr>
        <p:spPr>
          <a:xfrm>
            <a:off x="5525425" y="2491927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Quite Helm Pod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57E8BC-6C82-3BE2-ACA9-C16429759015}"/>
              </a:ext>
            </a:extLst>
          </p:cNvPr>
          <p:cNvSpPr txBox="1"/>
          <p:nvPr/>
        </p:nvSpPr>
        <p:spPr>
          <a:xfrm>
            <a:off x="5536937" y="3108814"/>
            <a:ext cx="862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Galley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BE1A59-1663-5EDA-1A4A-3299286D9906}"/>
              </a:ext>
            </a:extLst>
          </p:cNvPr>
          <p:cNvSpPr txBox="1"/>
          <p:nvPr/>
        </p:nvSpPr>
        <p:spPr>
          <a:xfrm>
            <a:off x="5543084" y="3610546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Outside Deck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282B9F-FAE7-E977-AF2C-195326A364C5}"/>
              </a:ext>
            </a:extLst>
          </p:cNvPr>
          <p:cNvSpPr txBox="1"/>
          <p:nvPr/>
        </p:nvSpPr>
        <p:spPr>
          <a:xfrm>
            <a:off x="5549590" y="1616385"/>
            <a:ext cx="8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Outdoor 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70A88-ED7C-41BB-195E-5E1DE87EC317}"/>
              </a:ext>
            </a:extLst>
          </p:cNvPr>
          <p:cNvSpPr txBox="1"/>
          <p:nvPr/>
        </p:nvSpPr>
        <p:spPr>
          <a:xfrm>
            <a:off x="2610662" y="5693869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Feet Above Sea Level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5A52C-65A0-6CFA-F641-3EE0C02B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BA43-3AB7-4634-8865-8A72A9DBDC3C}" type="datetime1">
              <a:rPr lang="en-US" smtClean="0"/>
              <a:t>11/20/2024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9798A4-EA11-2EFF-5D04-8981C4CE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5064" y="6548321"/>
            <a:ext cx="4114800" cy="365125"/>
          </a:xfrm>
        </p:spPr>
        <p:txBody>
          <a:bodyPr/>
          <a:lstStyle/>
          <a:p>
            <a:r>
              <a:rPr lang="fr-FR" dirty="0"/>
              <a:t>Rancocas Pathways "Tatras" Initial Concept Plan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893CF90-4D58-27E3-0FA1-4B3777CC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2E83-B28D-4903-832C-92080DCF2978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7EFA7D-5C9C-44D4-03CE-CCD56626AE96}"/>
              </a:ext>
            </a:extLst>
          </p:cNvPr>
          <p:cNvCxnSpPr>
            <a:cxnSpLocks/>
          </p:cNvCxnSpPr>
          <p:nvPr/>
        </p:nvCxnSpPr>
        <p:spPr>
          <a:xfrm>
            <a:off x="8811337" y="-3192"/>
            <a:ext cx="0" cy="703695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F306F6E-A8CD-16BD-B841-F9CC755C22F5}"/>
              </a:ext>
            </a:extLst>
          </p:cNvPr>
          <p:cNvSpPr txBox="1"/>
          <p:nvPr/>
        </p:nvSpPr>
        <p:spPr>
          <a:xfrm>
            <a:off x="9105885" y="1466198"/>
            <a:ext cx="2800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Site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Elevations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0EB2E3-A2C0-C0C3-B4D6-40870B08C9F2}"/>
              </a:ext>
            </a:extLst>
          </p:cNvPr>
          <p:cNvSpPr txBox="1"/>
          <p:nvPr/>
        </p:nvSpPr>
        <p:spPr>
          <a:xfrm>
            <a:off x="-273101" y="766623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DDC9EE-71EE-72FC-3A2C-5B185FDA5623}"/>
              </a:ext>
            </a:extLst>
          </p:cNvPr>
          <p:cNvSpPr txBox="1"/>
          <p:nvPr/>
        </p:nvSpPr>
        <p:spPr>
          <a:xfrm>
            <a:off x="-78421" y="5632790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4525F5-198F-5DE0-F593-3EC817AC4119}"/>
              </a:ext>
            </a:extLst>
          </p:cNvPr>
          <p:cNvSpPr txBox="1"/>
          <p:nvPr/>
        </p:nvSpPr>
        <p:spPr>
          <a:xfrm>
            <a:off x="5933668" y="5573868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Sidewalk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311E0A-29F1-F000-32A5-99696A38474E}"/>
              </a:ext>
            </a:extLst>
          </p:cNvPr>
          <p:cNvSpPr txBox="1"/>
          <p:nvPr/>
        </p:nvSpPr>
        <p:spPr>
          <a:xfrm>
            <a:off x="5737716" y="695091"/>
            <a:ext cx="307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  of  Lot Use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5DD3B42-E926-29B8-4CE2-2CE3BC47C2B1}"/>
                  </a:ext>
                </a:extLst>
              </p14:cNvPr>
              <p14:cNvContentPartPr/>
              <p14:nvPr/>
            </p14:nvContentPartPr>
            <p14:xfrm>
              <a:off x="0" y="382091"/>
              <a:ext cx="8851320" cy="184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DD3B42-E926-29B8-4CE2-2CE3BC47C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120" y="375959"/>
                <a:ext cx="8863560" cy="196944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E6FC6A-A5E4-81ED-E1E7-A6B7F59E6E3E}"/>
              </a:ext>
            </a:extLst>
          </p:cNvPr>
          <p:cNvCxnSpPr>
            <a:cxnSpLocks/>
          </p:cNvCxnSpPr>
          <p:nvPr/>
        </p:nvCxnSpPr>
        <p:spPr>
          <a:xfrm>
            <a:off x="2840609" y="556103"/>
            <a:ext cx="0" cy="56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946DEC-3BE1-E046-BEED-2C29C9D8ABAA}"/>
              </a:ext>
            </a:extLst>
          </p:cNvPr>
          <p:cNvSpPr txBox="1"/>
          <p:nvPr/>
        </p:nvSpPr>
        <p:spPr>
          <a:xfrm>
            <a:off x="2515266" y="662835"/>
            <a:ext cx="149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235FDDB-7273-123B-65B2-B180A5B316B6}"/>
              </a:ext>
            </a:extLst>
          </p:cNvPr>
          <p:cNvSpPr/>
          <p:nvPr/>
        </p:nvSpPr>
        <p:spPr>
          <a:xfrm>
            <a:off x="5062086" y="540329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1D2E206-978D-59F0-5B0D-3E8D84B52AAB}"/>
              </a:ext>
            </a:extLst>
          </p:cNvPr>
          <p:cNvSpPr/>
          <p:nvPr/>
        </p:nvSpPr>
        <p:spPr>
          <a:xfrm>
            <a:off x="4300403" y="114949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B66161-3D4C-A8EE-111A-87CC219815F5}"/>
              </a:ext>
            </a:extLst>
          </p:cNvPr>
          <p:cNvSpPr txBox="1"/>
          <p:nvPr/>
        </p:nvSpPr>
        <p:spPr>
          <a:xfrm>
            <a:off x="3699528" y="1521811"/>
            <a:ext cx="121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 Feet</a:t>
            </a:r>
          </a:p>
          <a:p>
            <a:pPr algn="ctr"/>
            <a:r>
              <a:rPr lang="en-US" dirty="0"/>
              <a:t> Above Sea Level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0C07F7-7CB8-57E5-7C53-56E42EE52FCB}"/>
              </a:ext>
            </a:extLst>
          </p:cNvPr>
          <p:cNvSpPr txBox="1"/>
          <p:nvPr/>
        </p:nvSpPr>
        <p:spPr>
          <a:xfrm>
            <a:off x="4740192" y="-9378"/>
            <a:ext cx="324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Feet Above Sea Level 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86292E87-3979-6780-7ED1-0E067466E3FA}"/>
              </a:ext>
            </a:extLst>
          </p:cNvPr>
          <p:cNvSpPr/>
          <p:nvPr/>
        </p:nvSpPr>
        <p:spPr>
          <a:xfrm>
            <a:off x="4550912" y="64041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3CC00808-4952-53B8-B363-A151540C2705}"/>
              </a:ext>
            </a:extLst>
          </p:cNvPr>
          <p:cNvSpPr/>
          <p:nvPr/>
        </p:nvSpPr>
        <p:spPr>
          <a:xfrm>
            <a:off x="5259875" y="2956849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2C89F1-DFA6-FA4F-8848-7B054F2A3109}"/>
              </a:ext>
            </a:extLst>
          </p:cNvPr>
          <p:cNvSpPr txBox="1"/>
          <p:nvPr/>
        </p:nvSpPr>
        <p:spPr>
          <a:xfrm>
            <a:off x="5035181" y="3322799"/>
            <a:ext cx="1232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Feet </a:t>
            </a:r>
          </a:p>
          <a:p>
            <a:pPr algn="ctr"/>
            <a:r>
              <a:rPr lang="en-US" dirty="0"/>
              <a:t>Above Sea Level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0D80BB-2E56-6AF0-C202-C52102412DBA}"/>
              </a:ext>
            </a:extLst>
          </p:cNvPr>
          <p:cNvSpPr/>
          <p:nvPr/>
        </p:nvSpPr>
        <p:spPr>
          <a:xfrm>
            <a:off x="183991" y="2688341"/>
            <a:ext cx="2900547" cy="12588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C3E014-2801-A6E7-2AD0-87658485C247}"/>
              </a:ext>
            </a:extLst>
          </p:cNvPr>
          <p:cNvCxnSpPr>
            <a:cxnSpLocks/>
          </p:cNvCxnSpPr>
          <p:nvPr/>
        </p:nvCxnSpPr>
        <p:spPr>
          <a:xfrm>
            <a:off x="580368" y="3196801"/>
            <a:ext cx="1900807" cy="20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D8F07C9-A13C-0C2D-B4A0-2FBC51A5F7B2}"/>
              </a:ext>
            </a:extLst>
          </p:cNvPr>
          <p:cNvSpPr txBox="1"/>
          <p:nvPr/>
        </p:nvSpPr>
        <p:spPr>
          <a:xfrm>
            <a:off x="-677244" y="2039415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Slope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D76D7D-6E6A-4D4F-48DB-2B1AB5BB2D8D}"/>
              </a:ext>
            </a:extLst>
          </p:cNvPr>
          <p:cNvSpPr txBox="1"/>
          <p:nvPr/>
        </p:nvSpPr>
        <p:spPr>
          <a:xfrm>
            <a:off x="-1547182" y="2808994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14 feet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2737DF-FB46-CE70-DC94-470732EBE1C3}"/>
              </a:ext>
            </a:extLst>
          </p:cNvPr>
          <p:cNvSpPr txBox="1"/>
          <p:nvPr/>
        </p:nvSpPr>
        <p:spPr>
          <a:xfrm>
            <a:off x="143146" y="3377014"/>
            <a:ext cx="436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 feet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D92665-4E72-0BFE-8009-C4AD534CAE7A}"/>
              </a:ext>
            </a:extLst>
          </p:cNvPr>
          <p:cNvSpPr txBox="1"/>
          <p:nvPr/>
        </p:nvSpPr>
        <p:spPr>
          <a:xfrm>
            <a:off x="781326" y="2746583"/>
            <a:ext cx="170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32 feet 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05A20B0-4C20-A1F9-7DEC-03065F8A6BCA}"/>
              </a:ext>
            </a:extLst>
          </p:cNvPr>
          <p:cNvSpPr/>
          <p:nvPr/>
        </p:nvSpPr>
        <p:spPr>
          <a:xfrm>
            <a:off x="3704537" y="3220573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090F3-9E35-5BBB-D4EF-6291EEB7344D}"/>
              </a:ext>
            </a:extLst>
          </p:cNvPr>
          <p:cNvSpPr txBox="1"/>
          <p:nvPr/>
        </p:nvSpPr>
        <p:spPr>
          <a:xfrm>
            <a:off x="2948156" y="3490887"/>
            <a:ext cx="235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Feet</a:t>
            </a:r>
          </a:p>
          <a:p>
            <a:pPr algn="ctr"/>
            <a:r>
              <a:rPr lang="en-US" dirty="0"/>
              <a:t> Above Sea Level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C6945A7-0E1E-A798-810A-A3D6BE049CD4}"/>
                  </a:ext>
                </a:extLst>
              </p14:cNvPr>
              <p14:cNvContentPartPr/>
              <p14:nvPr/>
            </p14:nvContentPartPr>
            <p14:xfrm>
              <a:off x="2606303" y="382750"/>
              <a:ext cx="3501720" cy="666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6945A7-0E1E-A798-810A-A3D6BE049C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1983" y="378430"/>
                <a:ext cx="3510360" cy="667296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AE0D460-3343-E0C1-F2EF-9584FD7BAA51}"/>
              </a:ext>
            </a:extLst>
          </p:cNvPr>
          <p:cNvSpPr/>
          <p:nvPr/>
        </p:nvSpPr>
        <p:spPr>
          <a:xfrm>
            <a:off x="5635848" y="732618"/>
            <a:ext cx="395579" cy="2224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715ED5-160C-9F1E-4D40-508A959A613D}"/>
              </a:ext>
            </a:extLst>
          </p:cNvPr>
          <p:cNvSpPr txBox="1"/>
          <p:nvPr/>
        </p:nvSpPr>
        <p:spPr>
          <a:xfrm>
            <a:off x="5309352" y="1100171"/>
            <a:ext cx="1232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Feet </a:t>
            </a:r>
          </a:p>
          <a:p>
            <a:pPr algn="ctr"/>
            <a:r>
              <a:rPr lang="en-US" dirty="0"/>
              <a:t>Above Sea Level </a:t>
            </a:r>
          </a:p>
        </p:txBody>
      </p:sp>
    </p:spTree>
    <p:extLst>
      <p:ext uri="{BB962C8B-B14F-4D97-AF65-F5344CB8AC3E}">
        <p14:creationId xmlns:p14="http://schemas.microsoft.com/office/powerpoint/2010/main" val="102347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2130</Words>
  <Application>Microsoft Office PowerPoint</Application>
  <PresentationFormat>Widescreen</PresentationFormat>
  <Paragraphs>1226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Tugboat Unit Pads Alternative Two: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Anderson</dc:creator>
  <cp:lastModifiedBy>John Anderson</cp:lastModifiedBy>
  <cp:revision>107</cp:revision>
  <cp:lastPrinted>2024-11-20T04:23:22Z</cp:lastPrinted>
  <dcterms:created xsi:type="dcterms:W3CDTF">2024-11-13T08:55:37Z</dcterms:created>
  <dcterms:modified xsi:type="dcterms:W3CDTF">2024-11-20T08:12:37Z</dcterms:modified>
</cp:coreProperties>
</file>